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2"/>
      </p:cViewPr>
      <p:guideLst>
        <p:guide orient="horz" pos="158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300" b="0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41764</c:v>
                </c:pt>
                <c:pt idx="1" c:formatCode="yyyy/m/d">
                  <c:v>41765</c:v>
                </c:pt>
                <c:pt idx="2" c:formatCode="yyyy/m/d">
                  <c:v>41766</c:v>
                </c:pt>
                <c:pt idx="3" c:formatCode="yyyy/m/d">
                  <c:v>41767</c:v>
                </c:pt>
                <c:pt idx="4" c:formatCode="yyyy/m/d">
                  <c:v>41768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1C3158"/>
            </a:solidFill>
            <a:ln>
              <a:noFill/>
            </a:ln>
            <a:effectLst/>
          </c:spPr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41764</c:v>
                </c:pt>
                <c:pt idx="1" c:formatCode="yyyy/m/d">
                  <c:v>41765</c:v>
                </c:pt>
                <c:pt idx="2" c:formatCode="yyyy/m/d">
                  <c:v>41766</c:v>
                </c:pt>
                <c:pt idx="3" c:formatCode="yyyy/m/d">
                  <c:v>41767</c:v>
                </c:pt>
                <c:pt idx="4" c:formatCode="yyyy/m/d">
                  <c:v>41768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6461008"/>
        <c:axId val="576461400"/>
      </c:areaChart>
      <c:dateAx>
        <c:axId val="57646100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576461400"/>
        <c:crosses val="autoZero"/>
        <c:auto val="1"/>
        <c:lblOffset val="100"/>
        <c:baseTimeUnit val="days"/>
      </c:dateAx>
      <c:valAx>
        <c:axId val="576461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5764610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300" b="1" i="0" u="none" strike="noStrike" kern="1200" spc="0" baseline="0">
                <a:solidFill>
                  <a:srgbClr val="00052E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300" b="1" dirty="0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300" b="1" dirty="0">
              <a:solidFill>
                <a:srgbClr val="0005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404139397793751"/>
          <c:y val="0.029917150693708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1C315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rgbClr val="1C31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1C315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rgbClr val="1C31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47782968"/>
        <c:axId val="1047788456"/>
      </c:barChart>
      <c:catAx>
        <c:axId val="1047782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1047788456"/>
        <c:crosses val="autoZero"/>
        <c:auto val="1"/>
        <c:lblAlgn val="ctr"/>
        <c:lblOffset val="100"/>
        <c:noMultiLvlLbl val="0"/>
      </c:catAx>
      <c:valAx>
        <c:axId val="1047788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1047782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9951429034344"/>
          <c:y val="0.897783330205512"/>
          <c:w val="0.400096850438818"/>
          <c:h val="0.07361369529217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rgbClr val="000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300" b="0" i="0" u="none" strike="noStrike" kern="1200" spc="0" baseline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300" dirty="0">
                <a:solidFill>
                  <a:srgbClr val="00052E"/>
                </a:solidFill>
              </a:rPr>
              <a:t>点击添加标题</a:t>
            </a:r>
            <a:endParaRPr lang="zh-CN" sz="1300" dirty="0">
              <a:solidFill>
                <a:srgbClr val="00052E"/>
              </a:solidFill>
            </a:endParaRPr>
          </a:p>
        </c:rich>
      </c:tx>
      <c:layout>
        <c:manualLayout>
          <c:xMode val="edge"/>
          <c:yMode val="edge"/>
          <c:x val="0.634128491592527"/>
          <c:y val="0.16778778748321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1C3158"/>
            </a:solidFill>
            <a:ln>
              <a:noFill/>
            </a:ln>
            <a:effectLst/>
            <a:scene3d>
              <a:camera prst="orthographicFront"/>
              <a:lightRig rig="soft" dir="t">
                <a:rot lat="0" lon="0" rev="2400000"/>
              </a:lightRig>
            </a:scene3d>
          </c:spPr>
          <c:dLbls>
            <c:delete val="1"/>
          </c:dLbls>
          <c:cat>
            <c:strRef>
              <c:f>Sheet1!$A$2:$A$6</c:f>
              <c:strCache>
                <c:ptCount val="5"/>
                <c:pt idx="0">
                  <c:v>2014/1/5</c:v>
                </c:pt>
                <c:pt idx="1">
                  <c:v>2013/1/5</c:v>
                </c:pt>
                <c:pt idx="2">
                  <c:v>20012/1/5</c:v>
                </c:pt>
                <c:pt idx="3">
                  <c:v>2011/1/5</c:v>
                </c:pt>
                <c:pt idx="4">
                  <c:v>2010/1/5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  <a:scene3d>
              <a:camera prst="orthographicFront"/>
              <a:lightRig rig="soft" dir="t">
                <a:rot lat="0" lon="0" rev="3600000"/>
              </a:lightRig>
            </a:scene3d>
          </c:spPr>
          <c:dLbls>
            <c:delete val="1"/>
          </c:dLbls>
          <c:cat>
            <c:strRef>
              <c:f>Sheet1!$A$2:$A$6</c:f>
              <c:strCache>
                <c:ptCount val="5"/>
                <c:pt idx="0">
                  <c:v>2014/1/5</c:v>
                </c:pt>
                <c:pt idx="1">
                  <c:v>2013/1/5</c:v>
                </c:pt>
                <c:pt idx="2">
                  <c:v>20012/1/5</c:v>
                </c:pt>
                <c:pt idx="3">
                  <c:v>2011/1/5</c:v>
                </c:pt>
                <c:pt idx="4">
                  <c:v>2010/1/5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3354776"/>
        <c:axId val="433355168"/>
      </c:radarChart>
      <c:catAx>
        <c:axId val="433354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33355168"/>
        <c:crosses val="autoZero"/>
        <c:auto val="1"/>
        <c:lblAlgn val="ctr"/>
        <c:lblOffset val="100"/>
        <c:noMultiLvlLbl val="0"/>
      </c:catAx>
      <c:valAx>
        <c:axId val="433355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00052E"/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33354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9235617296464"/>
          <c:y val="0.533407625436484"/>
          <c:w val="0.23517885014433"/>
          <c:h val="0.1100381215774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rgbClr val="000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95000"/>
              <a:lumOff val="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500" b="0" i="0" u="none" strike="noStrike" kern="1200" baseline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500" b="0">
                <a:solidFill>
                  <a:srgbClr val="00052E"/>
                </a:solidFill>
              </a:rPr>
              <a:t>点击添加标题</a:t>
            </a:r>
            <a:endParaRPr lang="zh-CN" sz="1500" b="0">
              <a:solidFill>
                <a:srgbClr val="00052E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116331777706592"/>
          <c:y val="0.234472901754954"/>
          <c:w val="0.963438584149357"/>
          <c:h val="0.754177141544684"/>
        </c:manualLayout>
      </c:layout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1C3158"/>
            </a:solidFill>
            <a:ln>
              <a:noFill/>
            </a:ln>
            <a:effectLst/>
            <a:scene3d>
              <a:camera prst="orthographicFront"/>
              <a:lightRig rig="balanced" dir="t"/>
            </a:scene3d>
            <a:sp3d prstMaterial="plastic">
              <a:bevelB/>
            </a:sp3d>
          </c:spPr>
          <c:explosion val="0"/>
          <c:dPt>
            <c:idx val="0"/>
            <c:bubble3D val="0"/>
            <c:spPr>
              <a:solidFill>
                <a:srgbClr val="1C3158"/>
              </a:solidFill>
              <a:ln>
                <a:noFill/>
              </a:ln>
              <a:effectLst/>
              <a:scene3d>
                <a:camera prst="orthographicFront"/>
                <a:lightRig rig="balanced" dir="t"/>
              </a:scene3d>
              <a:sp3d prstMaterial="plastic">
                <a:bevelB/>
              </a:sp3d>
            </c:spPr>
          </c:dPt>
          <c:dPt>
            <c:idx val="1"/>
            <c:bubble3D val="0"/>
            <c:spPr>
              <a:solidFill>
                <a:schemeClr val="tx2"/>
              </a:solidFill>
              <a:ln>
                <a:noFill/>
              </a:ln>
              <a:effectLst/>
              <a:scene3d>
                <a:camera prst="orthographicFront"/>
                <a:lightRig rig="balanced" dir="t"/>
              </a:scene3d>
              <a:sp3d prstMaterial="plastic">
                <a:bevelB/>
              </a:sp3d>
            </c:spPr>
          </c:dPt>
          <c:dPt>
            <c:idx val="2"/>
            <c:bubble3D val="0"/>
            <c:spPr>
              <a:solidFill>
                <a:srgbClr val="1C3158"/>
              </a:solidFill>
              <a:ln>
                <a:noFill/>
              </a:ln>
              <a:effectLst/>
              <a:scene3d>
                <a:camera prst="orthographicFront"/>
                <a:lightRig rig="balanced" dir="t"/>
              </a:scene3d>
              <a:sp3d prstMaterial="plastic">
                <a:bevelB/>
              </a:sp3d>
            </c:spPr>
          </c:dPt>
          <c:dPt>
            <c:idx val="3"/>
            <c:bubble3D val="0"/>
            <c:spPr>
              <a:solidFill>
                <a:schemeClr val="tx2"/>
              </a:solidFill>
              <a:ln>
                <a:noFill/>
              </a:ln>
              <a:effectLst/>
              <a:scene3d>
                <a:camera prst="orthographicFront"/>
                <a:lightRig rig="balanced" dir="t"/>
              </a:scene3d>
              <a:sp3d prstMaterial="plastic">
                <a:bevelB/>
              </a:sp3d>
            </c:spPr>
          </c:dPt>
          <c:dPt>
            <c:idx val="4"/>
            <c:bubble3D val="0"/>
            <c:spPr>
              <a:solidFill>
                <a:srgbClr val="1C3158"/>
              </a:solidFill>
              <a:ln>
                <a:noFill/>
              </a:ln>
              <a:effectLst/>
              <a:scene3d>
                <a:camera prst="orthographicFront"/>
                <a:lightRig rig="balanced" dir="t"/>
              </a:scene3d>
              <a:sp3d prstMaterial="plastic">
                <a:bevelB/>
              </a:sp3d>
            </c:spPr>
          </c:dPt>
          <c:dLbls>
            <c:dLbl>
              <c:idx val="0"/>
              <c:layout>
                <c:manualLayout>
                  <c:x val="0.0591460069804301"/>
                  <c:y val="-0.224344629370292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100" b="0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571325119707884"/>
                  <c:y val="0.1275641294896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100" b="0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641142506296835"/>
                  <c:y val="0.111526059768693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100" b="0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100" b="0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16686857885227"/>
                  <c:y val="-0.0226999134007241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100" b="0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00" b="0" i="0" u="none" strike="noStrike" kern="1200" baseline="0">
                    <a:solidFill>
                      <a:srgbClr val="9E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5"/>
        <c:splitType val="pos"/>
        <c:splitPos val="4"/>
        <c:secondPieSize val="91"/>
        <c:serLines>
          <c:spPr>
            <a:ln w="9525" cap="flat" cmpd="sng" algn="ctr">
              <a:solidFill>
                <a:schemeClr val="bg1"/>
              </a:solidFill>
              <a:prstDash val="solid"/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7160246857389"/>
          <c:y val="0.136213724622838"/>
          <c:w val="0.532057140829595"/>
          <c:h val="0.06756945898787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zh-CN" sz="1100" b="0" i="0" u="none" strike="noStrike" kern="1200" baseline="0">
              <a:solidFill>
                <a:srgbClr val="000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C212CF-0AC6-4D5B-94AB-27E39AEFCBCE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1DECEA3-2D4E-4C98-898B-D42BC1C52D46}">
      <dgm:prSet phldrT="[文本]" custT="1"/>
      <dgm:spPr>
        <a:solidFill>
          <a:srgbClr val="1C3158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6477F8D-BC7C-48E4-8D2F-D3A12F7CD78D}" cxnId="{9C28DAD4-1076-490A-B413-53D9EEF80100}" type="parTrans">
      <dgm:prSet/>
      <dgm:spPr/>
      <dgm:t>
        <a:bodyPr/>
        <a:lstStyle/>
        <a:p>
          <a:endParaRPr lang="zh-CN" altLang="en-US"/>
        </a:p>
      </dgm:t>
    </dgm:pt>
    <dgm:pt modelId="{8B03299C-B827-4DDD-BF81-DDE614162F75}" cxnId="{9C28DAD4-1076-490A-B413-53D9EEF80100}" type="sibTrans">
      <dgm:prSet custT="1"/>
      <dgm:spPr>
        <a:solidFill>
          <a:schemeClr val="tx2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17B6D8-F792-49F0-AD16-959C3C7FEFB0}" type="asst">
      <dgm:prSet phldrT="[文本]" custT="1"/>
      <dgm:spPr>
        <a:solidFill>
          <a:srgbClr val="1C3158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6AE6E0D1-C8D2-4338-9FDC-915FB37CCFB4}" cxnId="{159778F3-13FA-4CBB-9659-E9311ED66020}" type="parTrans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7F1E48C9-874E-4FC4-8FC3-A13CBC986926}" cxnId="{159778F3-13FA-4CBB-9659-E9311ED66020}" type="sibTrans">
      <dgm:prSet/>
      <dgm:spPr>
        <a:solidFill>
          <a:schemeClr val="tx2"/>
        </a:solidFill>
        <a:ln>
          <a:noFill/>
        </a:ln>
      </dgm:spPr>
      <dgm:t>
        <a:bodyPr/>
        <a:lstStyle/>
        <a:p>
          <a:pPr algn="ctr"/>
          <a:r>
            <a:rPr lang="en-US" altLang="zh-CN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FBAFB6-A5D9-4AC0-B461-B2CD3C4AA548}">
      <dgm:prSet phldrT="[文本]" custT="1"/>
      <dgm:spPr>
        <a:solidFill>
          <a:srgbClr val="1C3158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0883DEC3-AFD8-46EF-A82D-30BADA1E966E}" cxnId="{691A28D4-F7B5-48CB-8D8A-39F40F28B4A0}" type="parTrans">
      <dgm:prSet/>
      <dgm:spPr>
        <a:solidFill>
          <a:schemeClr val="tx1">
            <a:lumMod val="75000"/>
            <a:lumOff val="2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B5483FD-B0EB-49EA-89AC-9EFCC87C5410}" cxnId="{691A28D4-F7B5-48CB-8D8A-39F40F28B4A0}" type="sibTrans">
      <dgm:prSet custT="1"/>
      <dgm:spPr>
        <a:solidFill>
          <a:schemeClr val="tx2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884575-2CB5-4C78-BC80-8C11C70C9DFB}">
      <dgm:prSet phldrT="[文本]" custT="1"/>
      <dgm:spPr>
        <a:solidFill>
          <a:srgbClr val="1C3158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40D4F137-D96E-4CCC-81C4-7160689F992B}" cxnId="{83A1BF21-23F5-415C-8057-331B6922F4C6}" type="parTrans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4A79C9E-4970-4842-849C-105510BFAF41}" cxnId="{83A1BF21-23F5-415C-8057-331B6922F4C6}" type="sibTrans">
      <dgm:prSet custT="1"/>
      <dgm:spPr>
        <a:solidFill>
          <a:schemeClr val="tx2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 smtClean="0"/>
        </a:p>
      </dgm:t>
    </dgm:pt>
    <dgm:pt modelId="{888A4FBD-21F9-402A-B278-CC47E38927B7}">
      <dgm:prSet phldrT="[文本]" custT="1"/>
      <dgm:spPr>
        <a:solidFill>
          <a:srgbClr val="1C3158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829D7E94-9AE4-42E0-B255-06BFCDAD53E4}" cxnId="{5AE49717-AB7E-43AF-8DDD-C091702F6CA6}" type="parTrans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28D1FC7-F7FA-4351-BD7B-6168E29349D7}" cxnId="{5AE49717-AB7E-43AF-8DDD-C091702F6CA6}" type="sibTrans">
      <dgm:prSet custT="1"/>
      <dgm:spPr>
        <a:solidFill>
          <a:schemeClr val="tx2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38A2D9-F82F-4951-8FE9-BF653E3186B5}" type="pres">
      <dgm:prSet presAssocID="{26C212CF-0AC6-4D5B-94AB-27E39AEFCBC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9A331C7-74FC-48AD-BCBB-412FDDC6998B}" type="pres">
      <dgm:prSet presAssocID="{11DECEA3-2D4E-4C98-898B-D42BC1C52D46}" presName="hierRoot1" presStyleCnt="0">
        <dgm:presLayoutVars>
          <dgm:hierBranch val="init"/>
        </dgm:presLayoutVars>
      </dgm:prSet>
      <dgm:spPr/>
    </dgm:pt>
    <dgm:pt modelId="{39765C36-B463-46CE-9676-16908691CA32}" type="pres">
      <dgm:prSet presAssocID="{11DECEA3-2D4E-4C98-898B-D42BC1C52D46}" presName="rootComposite1" presStyleCnt="0"/>
      <dgm:spPr/>
    </dgm:pt>
    <dgm:pt modelId="{1754BA1B-3166-42A4-AC80-40843B563581}" type="pres">
      <dgm:prSet presAssocID="{11DECEA3-2D4E-4C98-898B-D42BC1C52D46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23F61F-CB74-42AD-BCC6-0BFEBF342D1F}" type="pres">
      <dgm:prSet presAssocID="{11DECEA3-2D4E-4C98-898B-D42BC1C52D46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1C1D385F-6018-406E-ACF5-FC4D503B19DD}" type="pres">
      <dgm:prSet presAssocID="{11DECEA3-2D4E-4C98-898B-D42BC1C52D46}" presName="rootConnector1" presStyleLbl="node1" presStyleIdx="0" presStyleCnt="3"/>
      <dgm:spPr/>
      <dgm:t>
        <a:bodyPr/>
        <a:lstStyle/>
        <a:p>
          <a:endParaRPr lang="zh-CN" altLang="en-US"/>
        </a:p>
      </dgm:t>
    </dgm:pt>
    <dgm:pt modelId="{AC0AA81A-1F7E-48FA-8A10-8924A515C1F3}" type="pres">
      <dgm:prSet presAssocID="{11DECEA3-2D4E-4C98-898B-D42BC1C52D46}" presName="hierChild2" presStyleCnt="0"/>
      <dgm:spPr/>
    </dgm:pt>
    <dgm:pt modelId="{E48F3529-CF59-46F1-8012-1530DD2D07D7}" type="pres">
      <dgm:prSet presAssocID="{0883DEC3-AFD8-46EF-A82D-30BADA1E966E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AA084A1F-46EB-4151-BD41-77CB36B1FD76}" type="pres">
      <dgm:prSet presAssocID="{8AFBAFB6-A5D9-4AC0-B461-B2CD3C4AA548}" presName="hierRoot2" presStyleCnt="0">
        <dgm:presLayoutVars>
          <dgm:hierBranch val="init"/>
        </dgm:presLayoutVars>
      </dgm:prSet>
      <dgm:spPr/>
    </dgm:pt>
    <dgm:pt modelId="{008A57C3-0E35-4772-954A-D2A98AC386A2}" type="pres">
      <dgm:prSet presAssocID="{8AFBAFB6-A5D9-4AC0-B461-B2CD3C4AA548}" presName="rootComposite" presStyleCnt="0"/>
      <dgm:spPr/>
    </dgm:pt>
    <dgm:pt modelId="{03E1E43B-16CB-414E-AAEA-8AFB5A868D90}" type="pres">
      <dgm:prSet presAssocID="{8AFBAFB6-A5D9-4AC0-B461-B2CD3C4AA548}" presName="rootText" presStyleLbl="node1" presStyleIdx="0" presStyleCnt="3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8BCF595-C4FD-4E1B-B8A0-F0257242A63C}" type="pres">
      <dgm:prSet presAssocID="{8AFBAFB6-A5D9-4AC0-B461-B2CD3C4AA548}" presName="titleText2" presStyleLbl="fgAcc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AC5B6A1A-628D-4C48-B9A2-5AC381FE4211}" type="pres">
      <dgm:prSet presAssocID="{8AFBAFB6-A5D9-4AC0-B461-B2CD3C4AA548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F8E2DBB3-42E3-4C2E-8F14-52B2C89F441A}" type="pres">
      <dgm:prSet presAssocID="{8AFBAFB6-A5D9-4AC0-B461-B2CD3C4AA548}" presName="hierChild4" presStyleCnt="0"/>
      <dgm:spPr/>
    </dgm:pt>
    <dgm:pt modelId="{FCEFAB94-BD34-4B81-9621-97FF57A12B04}" type="pres">
      <dgm:prSet presAssocID="{8AFBAFB6-A5D9-4AC0-B461-B2CD3C4AA548}" presName="hierChild5" presStyleCnt="0"/>
      <dgm:spPr/>
    </dgm:pt>
    <dgm:pt modelId="{375BE380-016C-4823-9237-4254374DF005}" type="pres">
      <dgm:prSet presAssocID="{40D4F137-D96E-4CCC-81C4-7160689F992B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14114C3E-3B91-4CDE-900D-A24E4D60D2AB}" type="pres">
      <dgm:prSet presAssocID="{C4884575-2CB5-4C78-BC80-8C11C70C9DFB}" presName="hierRoot2" presStyleCnt="0">
        <dgm:presLayoutVars>
          <dgm:hierBranch val="init"/>
        </dgm:presLayoutVars>
      </dgm:prSet>
      <dgm:spPr/>
    </dgm:pt>
    <dgm:pt modelId="{5D2AD950-B596-4954-8B3F-1AD69A0E3BCA}" type="pres">
      <dgm:prSet presAssocID="{C4884575-2CB5-4C78-BC80-8C11C70C9DFB}" presName="rootComposite" presStyleCnt="0"/>
      <dgm:spPr/>
    </dgm:pt>
    <dgm:pt modelId="{AFC5D6EA-EDF9-4C57-A73E-95A8DB3B418D}" type="pres">
      <dgm:prSet presAssocID="{C4884575-2CB5-4C78-BC80-8C11C70C9DFB}" presName="rootText" presStyleLbl="node1" presStyleIdx="1" presStyleCnt="3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EF6F9F-D3E9-4949-84EF-11138D426E00}" type="pres">
      <dgm:prSet presAssocID="{C4884575-2CB5-4C78-BC80-8C11C70C9DFB}" presName="titleText2" presStyleLbl="fgAcc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D13CA21E-B7DF-459C-8A20-B58EDBC04675}" type="pres">
      <dgm:prSet presAssocID="{C4884575-2CB5-4C78-BC80-8C11C70C9DFB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8737BB9A-4C74-4FA1-B0CF-9C4D93969C98}" type="pres">
      <dgm:prSet presAssocID="{C4884575-2CB5-4C78-BC80-8C11C70C9DFB}" presName="hierChild4" presStyleCnt="0"/>
      <dgm:spPr/>
    </dgm:pt>
    <dgm:pt modelId="{40CD37FA-A1FE-4D51-988D-49DD27DA11EE}" type="pres">
      <dgm:prSet presAssocID="{C4884575-2CB5-4C78-BC80-8C11C70C9DFB}" presName="hierChild5" presStyleCnt="0"/>
      <dgm:spPr/>
    </dgm:pt>
    <dgm:pt modelId="{BB57981A-B21A-4AC9-86BE-C7BAD2AA7585}" type="pres">
      <dgm:prSet presAssocID="{829D7E94-9AE4-42E0-B255-06BFCDAD53E4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DF3BF713-4AF0-49F7-B0B8-4DDB8E7197DA}" type="pres">
      <dgm:prSet presAssocID="{888A4FBD-21F9-402A-B278-CC47E38927B7}" presName="hierRoot2" presStyleCnt="0">
        <dgm:presLayoutVars>
          <dgm:hierBranch val="init"/>
        </dgm:presLayoutVars>
      </dgm:prSet>
      <dgm:spPr/>
    </dgm:pt>
    <dgm:pt modelId="{A2740971-98EA-44EA-856B-01715DEFE55F}" type="pres">
      <dgm:prSet presAssocID="{888A4FBD-21F9-402A-B278-CC47E38927B7}" presName="rootComposite" presStyleCnt="0"/>
      <dgm:spPr/>
    </dgm:pt>
    <dgm:pt modelId="{768835A1-AB6B-4141-B488-E4BC189801F2}" type="pres">
      <dgm:prSet presAssocID="{888A4FBD-21F9-402A-B278-CC47E38927B7}" presName="rootText" presStyleLbl="node1" presStyleIdx="2" presStyleCnt="3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E650720-BA68-4EFE-AC27-42DE2F1F843E}" type="pres">
      <dgm:prSet presAssocID="{888A4FBD-21F9-402A-B278-CC47E38927B7}" presName="titleText2" presStyleLbl="fgAcc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A42DA7FA-AB48-4A2B-AF45-97B651C19F80}" type="pres">
      <dgm:prSet presAssocID="{888A4FBD-21F9-402A-B278-CC47E38927B7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87E65C1B-C468-4070-9551-AD3EF4F69F2B}" type="pres">
      <dgm:prSet presAssocID="{888A4FBD-21F9-402A-B278-CC47E38927B7}" presName="hierChild4" presStyleCnt="0"/>
      <dgm:spPr/>
    </dgm:pt>
    <dgm:pt modelId="{BB242BE0-C242-4AE5-8889-32C4F692FA2A}" type="pres">
      <dgm:prSet presAssocID="{888A4FBD-21F9-402A-B278-CC47E38927B7}" presName="hierChild5" presStyleCnt="0"/>
      <dgm:spPr/>
    </dgm:pt>
    <dgm:pt modelId="{6D1759AD-EB74-4558-A825-29D4B2908A5C}" type="pres">
      <dgm:prSet presAssocID="{11DECEA3-2D4E-4C98-898B-D42BC1C52D46}" presName="hierChild3" presStyleCnt="0"/>
      <dgm:spPr/>
    </dgm:pt>
    <dgm:pt modelId="{ACA4C6BC-F8A9-4A9B-A784-66FF076F2282}" type="pres">
      <dgm:prSet presAssocID="{6AE6E0D1-C8D2-4338-9FDC-915FB37CCFB4}" presName="Name96" presStyleLbl="parChTrans1D2" presStyleIdx="3" presStyleCnt="4"/>
      <dgm:spPr/>
      <dgm:t>
        <a:bodyPr/>
        <a:lstStyle/>
        <a:p>
          <a:endParaRPr lang="zh-CN" altLang="en-US"/>
        </a:p>
      </dgm:t>
    </dgm:pt>
    <dgm:pt modelId="{AB215B85-D5A1-4244-A2F6-ED9F5C4DF49F}" type="pres">
      <dgm:prSet presAssocID="{BB17B6D8-F792-49F0-AD16-959C3C7FEFB0}" presName="hierRoot3" presStyleCnt="0">
        <dgm:presLayoutVars>
          <dgm:hierBranch val="init"/>
        </dgm:presLayoutVars>
      </dgm:prSet>
      <dgm:spPr/>
    </dgm:pt>
    <dgm:pt modelId="{F75CD77A-F29D-45BE-A0D2-D5AF0DB66C5B}" type="pres">
      <dgm:prSet presAssocID="{BB17B6D8-F792-49F0-AD16-959C3C7FEFB0}" presName="rootComposite3" presStyleCnt="0"/>
      <dgm:spPr/>
    </dgm:pt>
    <dgm:pt modelId="{82503F51-A9B8-4D0B-BEBE-2BF119E95C7E}" type="pres">
      <dgm:prSet presAssocID="{BB17B6D8-F792-49F0-AD16-959C3C7FEFB0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8BED77-3D53-40AD-B45C-F163DA44038F}" type="pres">
      <dgm:prSet presAssocID="{BB17B6D8-F792-49F0-AD16-959C3C7FEFB0}" presName="titleText3" presStyleLbl="fgAcc2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683EC250-68C4-4C5A-8DC8-86F2F5B0FB98}" type="pres">
      <dgm:prSet presAssocID="{BB17B6D8-F792-49F0-AD16-959C3C7FEFB0}" presName="rootConnector3" presStyleLbl="asst1" presStyleIdx="0" presStyleCnt="1"/>
      <dgm:spPr/>
      <dgm:t>
        <a:bodyPr/>
        <a:lstStyle/>
        <a:p>
          <a:endParaRPr lang="zh-CN" altLang="en-US"/>
        </a:p>
      </dgm:t>
    </dgm:pt>
    <dgm:pt modelId="{C218B86B-F1D8-4C4E-B8BA-CFC17357C6B6}" type="pres">
      <dgm:prSet presAssocID="{BB17B6D8-F792-49F0-AD16-959C3C7FEFB0}" presName="hierChild6" presStyleCnt="0"/>
      <dgm:spPr/>
    </dgm:pt>
    <dgm:pt modelId="{B73E9D84-5451-490A-B09B-780F7281E790}" type="pres">
      <dgm:prSet presAssocID="{BB17B6D8-F792-49F0-AD16-959C3C7FEFB0}" presName="hierChild7" presStyleCnt="0"/>
      <dgm:spPr/>
    </dgm:pt>
  </dgm:ptLst>
  <dgm:cxnLst>
    <dgm:cxn modelId="{7640B87B-45CC-400B-A1BB-74BB7DDFBA03}" type="presOf" srcId="{C28D1FC7-F7FA-4351-BD7B-6168E29349D7}" destId="{5E650720-BA68-4EFE-AC27-42DE2F1F843E}" srcOrd="0" destOrd="0" presId="urn:microsoft.com/office/officeart/2008/layout/NameandTitleOrganizationalChart"/>
    <dgm:cxn modelId="{09C6D3F5-396A-4119-BBCF-3CE870228A2C}" type="presOf" srcId="{829D7E94-9AE4-42E0-B255-06BFCDAD53E4}" destId="{BB57981A-B21A-4AC9-86BE-C7BAD2AA7585}" srcOrd="0" destOrd="0" presId="urn:microsoft.com/office/officeart/2008/layout/NameandTitleOrganizationalChart"/>
    <dgm:cxn modelId="{1047D0F9-751F-4766-80ED-957DCA243ECF}" type="presOf" srcId="{26C212CF-0AC6-4D5B-94AB-27E39AEFCBCE}" destId="{B838A2D9-F82F-4951-8FE9-BF653E3186B5}" srcOrd="0" destOrd="0" presId="urn:microsoft.com/office/officeart/2008/layout/NameandTitleOrganizationalChart"/>
    <dgm:cxn modelId="{9C28DAD4-1076-490A-B413-53D9EEF80100}" srcId="{26C212CF-0AC6-4D5B-94AB-27E39AEFCBCE}" destId="{11DECEA3-2D4E-4C98-898B-D42BC1C52D46}" srcOrd="0" destOrd="0" parTransId="{C6477F8D-BC7C-48E4-8D2F-D3A12F7CD78D}" sibTransId="{8B03299C-B827-4DDD-BF81-DDE614162F75}"/>
    <dgm:cxn modelId="{9EA3E005-2CAF-4232-B7F9-7E7EC0A4664F}" type="presOf" srcId="{8B03299C-B827-4DDD-BF81-DDE614162F75}" destId="{A523F61F-CB74-42AD-BCC6-0BFEBF342D1F}" srcOrd="0" destOrd="0" presId="urn:microsoft.com/office/officeart/2008/layout/NameandTitleOrganizationalChart"/>
    <dgm:cxn modelId="{61FB8FE8-2872-4B71-A538-AA46996F638E}" type="presOf" srcId="{888A4FBD-21F9-402A-B278-CC47E38927B7}" destId="{768835A1-AB6B-4141-B488-E4BC189801F2}" srcOrd="0" destOrd="0" presId="urn:microsoft.com/office/officeart/2008/layout/NameandTitleOrganizationalChart"/>
    <dgm:cxn modelId="{6FC25489-FF23-490F-ACD3-25C8A4C47E3E}" type="presOf" srcId="{11DECEA3-2D4E-4C98-898B-D42BC1C52D46}" destId="{1754BA1B-3166-42A4-AC80-40843B563581}" srcOrd="0" destOrd="0" presId="urn:microsoft.com/office/officeart/2008/layout/NameandTitleOrganizationalChart"/>
    <dgm:cxn modelId="{0A1C71E2-01AB-4C6A-B811-EF2C896C89C5}" type="presOf" srcId="{C4884575-2CB5-4C78-BC80-8C11C70C9DFB}" destId="{D13CA21E-B7DF-459C-8A20-B58EDBC04675}" srcOrd="1" destOrd="0" presId="urn:microsoft.com/office/officeart/2008/layout/NameandTitleOrganizationalChart"/>
    <dgm:cxn modelId="{B874A3EE-B886-494C-B274-9F0C3BE05FBC}" type="presOf" srcId="{11DECEA3-2D4E-4C98-898B-D42BC1C52D46}" destId="{1C1D385F-6018-406E-ACF5-FC4D503B19DD}" srcOrd="1" destOrd="0" presId="urn:microsoft.com/office/officeart/2008/layout/NameandTitleOrganizationalChart"/>
    <dgm:cxn modelId="{5AE49717-AB7E-43AF-8DDD-C091702F6CA6}" srcId="{11DECEA3-2D4E-4C98-898B-D42BC1C52D46}" destId="{888A4FBD-21F9-402A-B278-CC47E38927B7}" srcOrd="3" destOrd="0" parTransId="{829D7E94-9AE4-42E0-B255-06BFCDAD53E4}" sibTransId="{C28D1FC7-F7FA-4351-BD7B-6168E29349D7}"/>
    <dgm:cxn modelId="{A4D880B5-9E5D-4C2B-9A8E-9D13C0FFCD96}" type="presOf" srcId="{888A4FBD-21F9-402A-B278-CC47E38927B7}" destId="{A42DA7FA-AB48-4A2B-AF45-97B651C19F80}" srcOrd="1" destOrd="0" presId="urn:microsoft.com/office/officeart/2008/layout/NameandTitleOrganizationalChart"/>
    <dgm:cxn modelId="{66A3E58B-76A0-42C3-A728-791AD0449F5F}" type="presOf" srcId="{BB17B6D8-F792-49F0-AD16-959C3C7FEFB0}" destId="{683EC250-68C4-4C5A-8DC8-86F2F5B0FB98}" srcOrd="1" destOrd="0" presId="urn:microsoft.com/office/officeart/2008/layout/NameandTitleOrganizationalChart"/>
    <dgm:cxn modelId="{60163881-8343-4932-A91E-454D28E77726}" type="presOf" srcId="{7F1E48C9-874E-4FC4-8FC3-A13CBC986926}" destId="{A68BED77-3D53-40AD-B45C-F163DA44038F}" srcOrd="0" destOrd="0" presId="urn:microsoft.com/office/officeart/2008/layout/NameandTitleOrganizationalChart"/>
    <dgm:cxn modelId="{DB1DCE94-473F-4A7C-B8B2-E08649ECC1A2}" type="presOf" srcId="{BB17B6D8-F792-49F0-AD16-959C3C7FEFB0}" destId="{82503F51-A9B8-4D0B-BEBE-2BF119E95C7E}" srcOrd="0" destOrd="0" presId="urn:microsoft.com/office/officeart/2008/layout/NameandTitleOrganizationalChart"/>
    <dgm:cxn modelId="{83A1BF21-23F5-415C-8057-331B6922F4C6}" srcId="{11DECEA3-2D4E-4C98-898B-D42BC1C52D46}" destId="{C4884575-2CB5-4C78-BC80-8C11C70C9DFB}" srcOrd="2" destOrd="0" parTransId="{40D4F137-D96E-4CCC-81C4-7160689F992B}" sibTransId="{24A79C9E-4970-4842-849C-105510BFAF41}"/>
    <dgm:cxn modelId="{159778F3-13FA-4CBB-9659-E9311ED66020}" srcId="{11DECEA3-2D4E-4C98-898B-D42BC1C52D46}" destId="{BB17B6D8-F792-49F0-AD16-959C3C7FEFB0}" srcOrd="0" destOrd="0" parTransId="{6AE6E0D1-C8D2-4338-9FDC-915FB37CCFB4}" sibTransId="{7F1E48C9-874E-4FC4-8FC3-A13CBC986926}"/>
    <dgm:cxn modelId="{AECFAD25-9BAD-4A13-BD00-CDA2FF62C9C5}" type="presOf" srcId="{40D4F137-D96E-4CCC-81C4-7160689F992B}" destId="{375BE380-016C-4823-9237-4254374DF005}" srcOrd="0" destOrd="0" presId="urn:microsoft.com/office/officeart/2008/layout/NameandTitleOrganizationalChart"/>
    <dgm:cxn modelId="{A767F1E1-1213-4DD5-8CF5-0BE5C1979905}" type="presOf" srcId="{6AE6E0D1-C8D2-4338-9FDC-915FB37CCFB4}" destId="{ACA4C6BC-F8A9-4A9B-A784-66FF076F2282}" srcOrd="0" destOrd="0" presId="urn:microsoft.com/office/officeart/2008/layout/NameandTitleOrganizationalChart"/>
    <dgm:cxn modelId="{3F7495B6-1B38-4459-AC58-15437AADA634}" type="presOf" srcId="{8AFBAFB6-A5D9-4AC0-B461-B2CD3C4AA548}" destId="{AC5B6A1A-628D-4C48-B9A2-5AC381FE4211}" srcOrd="1" destOrd="0" presId="urn:microsoft.com/office/officeart/2008/layout/NameandTitleOrganizationalChart"/>
    <dgm:cxn modelId="{958EE30B-1D27-420A-BE79-4E9C81625F54}" type="presOf" srcId="{8AFBAFB6-A5D9-4AC0-B461-B2CD3C4AA548}" destId="{03E1E43B-16CB-414E-AAEA-8AFB5A868D90}" srcOrd="0" destOrd="0" presId="urn:microsoft.com/office/officeart/2008/layout/NameandTitleOrganizationalChart"/>
    <dgm:cxn modelId="{691A28D4-F7B5-48CB-8D8A-39F40F28B4A0}" srcId="{11DECEA3-2D4E-4C98-898B-D42BC1C52D46}" destId="{8AFBAFB6-A5D9-4AC0-B461-B2CD3C4AA548}" srcOrd="1" destOrd="0" parTransId="{0883DEC3-AFD8-46EF-A82D-30BADA1E966E}" sibTransId="{1B5483FD-B0EB-49EA-89AC-9EFCC87C5410}"/>
    <dgm:cxn modelId="{BB9A0709-0B08-4F91-AD33-4D0B122FA125}" type="presOf" srcId="{0883DEC3-AFD8-46EF-A82D-30BADA1E966E}" destId="{E48F3529-CF59-46F1-8012-1530DD2D07D7}" srcOrd="0" destOrd="0" presId="urn:microsoft.com/office/officeart/2008/layout/NameandTitleOrganizationalChart"/>
    <dgm:cxn modelId="{D68084BD-A20C-416C-B5FA-A00212035C6E}" type="presOf" srcId="{C4884575-2CB5-4C78-BC80-8C11C70C9DFB}" destId="{AFC5D6EA-EDF9-4C57-A73E-95A8DB3B418D}" srcOrd="0" destOrd="0" presId="urn:microsoft.com/office/officeart/2008/layout/NameandTitleOrganizationalChart"/>
    <dgm:cxn modelId="{0F2A752D-03CF-43B4-AAE2-5F1CFE93B466}" type="presOf" srcId="{1B5483FD-B0EB-49EA-89AC-9EFCC87C5410}" destId="{18BCF595-C4FD-4E1B-B8A0-F0257242A63C}" srcOrd="0" destOrd="0" presId="urn:microsoft.com/office/officeart/2008/layout/NameandTitleOrganizationalChart"/>
    <dgm:cxn modelId="{C63608E8-A4D9-40B5-A400-C8FFAC731D60}" type="presOf" srcId="{24A79C9E-4970-4842-849C-105510BFAF41}" destId="{8EEF6F9F-D3E9-4949-84EF-11138D426E00}" srcOrd="0" destOrd="0" presId="urn:microsoft.com/office/officeart/2008/layout/NameandTitleOrganizationalChart"/>
    <dgm:cxn modelId="{747B12D7-A410-4EF7-ADB8-A35AE2820B6D}" type="presParOf" srcId="{B838A2D9-F82F-4951-8FE9-BF653E3186B5}" destId="{79A331C7-74FC-48AD-BCBB-412FDDC6998B}" srcOrd="0" destOrd="0" presId="urn:microsoft.com/office/officeart/2008/layout/NameandTitleOrganizationalChart"/>
    <dgm:cxn modelId="{9D107DCD-D466-48B9-B0F9-A26EAAD4466D}" type="presParOf" srcId="{79A331C7-74FC-48AD-BCBB-412FDDC6998B}" destId="{39765C36-B463-46CE-9676-16908691CA32}" srcOrd="0" destOrd="0" presId="urn:microsoft.com/office/officeart/2008/layout/NameandTitleOrganizationalChart"/>
    <dgm:cxn modelId="{CF38E47D-A950-42CD-B846-F1A87417F596}" type="presParOf" srcId="{39765C36-B463-46CE-9676-16908691CA32}" destId="{1754BA1B-3166-42A4-AC80-40843B563581}" srcOrd="0" destOrd="0" presId="urn:microsoft.com/office/officeart/2008/layout/NameandTitleOrganizationalChart"/>
    <dgm:cxn modelId="{A38588FE-EE6B-4E1E-95F6-55F35FADC0CB}" type="presParOf" srcId="{39765C36-B463-46CE-9676-16908691CA32}" destId="{A523F61F-CB74-42AD-BCC6-0BFEBF342D1F}" srcOrd="1" destOrd="0" presId="urn:microsoft.com/office/officeart/2008/layout/NameandTitleOrganizationalChart"/>
    <dgm:cxn modelId="{E9894748-F192-4D6A-84CD-581F33B75B5B}" type="presParOf" srcId="{39765C36-B463-46CE-9676-16908691CA32}" destId="{1C1D385F-6018-406E-ACF5-FC4D503B19DD}" srcOrd="2" destOrd="0" presId="urn:microsoft.com/office/officeart/2008/layout/NameandTitleOrganizationalChart"/>
    <dgm:cxn modelId="{6FBA79AB-E913-4E67-87DC-CB5F2380FABC}" type="presParOf" srcId="{79A331C7-74FC-48AD-BCBB-412FDDC6998B}" destId="{AC0AA81A-1F7E-48FA-8A10-8924A515C1F3}" srcOrd="1" destOrd="0" presId="urn:microsoft.com/office/officeart/2008/layout/NameandTitleOrganizationalChart"/>
    <dgm:cxn modelId="{9C4875EA-B8DA-442F-92AD-DC0DCC44682F}" type="presParOf" srcId="{AC0AA81A-1F7E-48FA-8A10-8924A515C1F3}" destId="{E48F3529-CF59-46F1-8012-1530DD2D07D7}" srcOrd="0" destOrd="0" presId="urn:microsoft.com/office/officeart/2008/layout/NameandTitleOrganizationalChart"/>
    <dgm:cxn modelId="{EDA4784A-2C9B-409A-B518-7AB1F7E639B3}" type="presParOf" srcId="{AC0AA81A-1F7E-48FA-8A10-8924A515C1F3}" destId="{AA084A1F-46EB-4151-BD41-77CB36B1FD76}" srcOrd="1" destOrd="0" presId="urn:microsoft.com/office/officeart/2008/layout/NameandTitleOrganizationalChart"/>
    <dgm:cxn modelId="{EEB754B0-6F54-47CF-B498-481311D6D92B}" type="presParOf" srcId="{AA084A1F-46EB-4151-BD41-77CB36B1FD76}" destId="{008A57C3-0E35-4772-954A-D2A98AC386A2}" srcOrd="0" destOrd="0" presId="urn:microsoft.com/office/officeart/2008/layout/NameandTitleOrganizationalChart"/>
    <dgm:cxn modelId="{25D2620A-9C23-426E-9CA0-7972F8E2DDFF}" type="presParOf" srcId="{008A57C3-0E35-4772-954A-D2A98AC386A2}" destId="{03E1E43B-16CB-414E-AAEA-8AFB5A868D90}" srcOrd="0" destOrd="0" presId="urn:microsoft.com/office/officeart/2008/layout/NameandTitleOrganizationalChart"/>
    <dgm:cxn modelId="{A292477A-6039-4DBE-8218-DA76CEFD9652}" type="presParOf" srcId="{008A57C3-0E35-4772-954A-D2A98AC386A2}" destId="{18BCF595-C4FD-4E1B-B8A0-F0257242A63C}" srcOrd="1" destOrd="0" presId="urn:microsoft.com/office/officeart/2008/layout/NameandTitleOrganizationalChart"/>
    <dgm:cxn modelId="{49EA8DF3-DE38-4BD5-A46A-7F459DAC999E}" type="presParOf" srcId="{008A57C3-0E35-4772-954A-D2A98AC386A2}" destId="{AC5B6A1A-628D-4C48-B9A2-5AC381FE4211}" srcOrd="2" destOrd="0" presId="urn:microsoft.com/office/officeart/2008/layout/NameandTitleOrganizationalChart"/>
    <dgm:cxn modelId="{B5841B65-7EAF-4733-BC1B-5F21CEE7A1B6}" type="presParOf" srcId="{AA084A1F-46EB-4151-BD41-77CB36B1FD76}" destId="{F8E2DBB3-42E3-4C2E-8F14-52B2C89F441A}" srcOrd="1" destOrd="0" presId="urn:microsoft.com/office/officeart/2008/layout/NameandTitleOrganizationalChart"/>
    <dgm:cxn modelId="{06842D2C-9017-4EFA-8CBA-8E461544AA56}" type="presParOf" srcId="{AA084A1F-46EB-4151-BD41-77CB36B1FD76}" destId="{FCEFAB94-BD34-4B81-9621-97FF57A12B04}" srcOrd="2" destOrd="0" presId="urn:microsoft.com/office/officeart/2008/layout/NameandTitleOrganizationalChart"/>
    <dgm:cxn modelId="{69B0392D-ACE9-4C19-A6A1-2062F8FBD832}" type="presParOf" srcId="{AC0AA81A-1F7E-48FA-8A10-8924A515C1F3}" destId="{375BE380-016C-4823-9237-4254374DF005}" srcOrd="2" destOrd="0" presId="urn:microsoft.com/office/officeart/2008/layout/NameandTitleOrganizationalChart"/>
    <dgm:cxn modelId="{120D384F-88FE-42EA-93F5-F1B43CFE6A02}" type="presParOf" srcId="{AC0AA81A-1F7E-48FA-8A10-8924A515C1F3}" destId="{14114C3E-3B91-4CDE-900D-A24E4D60D2AB}" srcOrd="3" destOrd="0" presId="urn:microsoft.com/office/officeart/2008/layout/NameandTitleOrganizationalChart"/>
    <dgm:cxn modelId="{DFDC7D36-920A-4FEC-A361-6EED8B5FFF94}" type="presParOf" srcId="{14114C3E-3B91-4CDE-900D-A24E4D60D2AB}" destId="{5D2AD950-B596-4954-8B3F-1AD69A0E3BCA}" srcOrd="0" destOrd="0" presId="urn:microsoft.com/office/officeart/2008/layout/NameandTitleOrganizationalChart"/>
    <dgm:cxn modelId="{CA5942C9-3983-49D0-A86B-88886C7110EE}" type="presParOf" srcId="{5D2AD950-B596-4954-8B3F-1AD69A0E3BCA}" destId="{AFC5D6EA-EDF9-4C57-A73E-95A8DB3B418D}" srcOrd="0" destOrd="0" presId="urn:microsoft.com/office/officeart/2008/layout/NameandTitleOrganizationalChart"/>
    <dgm:cxn modelId="{ED7A93F4-BFDC-4059-9F76-FE3C5B9CA3D6}" type="presParOf" srcId="{5D2AD950-B596-4954-8B3F-1AD69A0E3BCA}" destId="{8EEF6F9F-D3E9-4949-84EF-11138D426E00}" srcOrd="1" destOrd="0" presId="urn:microsoft.com/office/officeart/2008/layout/NameandTitleOrganizationalChart"/>
    <dgm:cxn modelId="{C97B740C-0820-4C1E-9DED-9218C953B96F}" type="presParOf" srcId="{5D2AD950-B596-4954-8B3F-1AD69A0E3BCA}" destId="{D13CA21E-B7DF-459C-8A20-B58EDBC04675}" srcOrd="2" destOrd="0" presId="urn:microsoft.com/office/officeart/2008/layout/NameandTitleOrganizationalChart"/>
    <dgm:cxn modelId="{F2D94FD8-7FEC-4127-8DD2-11F658BE89F5}" type="presParOf" srcId="{14114C3E-3B91-4CDE-900D-A24E4D60D2AB}" destId="{8737BB9A-4C74-4FA1-B0CF-9C4D93969C98}" srcOrd="1" destOrd="0" presId="urn:microsoft.com/office/officeart/2008/layout/NameandTitleOrganizationalChart"/>
    <dgm:cxn modelId="{94DFFDE2-6485-4ED1-A7BA-60CBC8815559}" type="presParOf" srcId="{14114C3E-3B91-4CDE-900D-A24E4D60D2AB}" destId="{40CD37FA-A1FE-4D51-988D-49DD27DA11EE}" srcOrd="2" destOrd="0" presId="urn:microsoft.com/office/officeart/2008/layout/NameandTitleOrganizationalChart"/>
    <dgm:cxn modelId="{750C46C8-9D2E-4191-BA45-12C2E2A9A65A}" type="presParOf" srcId="{AC0AA81A-1F7E-48FA-8A10-8924A515C1F3}" destId="{BB57981A-B21A-4AC9-86BE-C7BAD2AA7585}" srcOrd="4" destOrd="0" presId="urn:microsoft.com/office/officeart/2008/layout/NameandTitleOrganizationalChart"/>
    <dgm:cxn modelId="{93DC0557-E239-4E3C-B067-EBF24037A5E1}" type="presParOf" srcId="{AC0AA81A-1F7E-48FA-8A10-8924A515C1F3}" destId="{DF3BF713-4AF0-49F7-B0B8-4DDB8E7197DA}" srcOrd="5" destOrd="0" presId="urn:microsoft.com/office/officeart/2008/layout/NameandTitleOrganizationalChart"/>
    <dgm:cxn modelId="{81A45A7D-3105-4EFB-BBEE-58D04DCBAD74}" type="presParOf" srcId="{DF3BF713-4AF0-49F7-B0B8-4DDB8E7197DA}" destId="{A2740971-98EA-44EA-856B-01715DEFE55F}" srcOrd="0" destOrd="0" presId="urn:microsoft.com/office/officeart/2008/layout/NameandTitleOrganizationalChart"/>
    <dgm:cxn modelId="{F3292AE0-4875-4417-B8B2-1B1BBD0CFAFC}" type="presParOf" srcId="{A2740971-98EA-44EA-856B-01715DEFE55F}" destId="{768835A1-AB6B-4141-B488-E4BC189801F2}" srcOrd="0" destOrd="0" presId="urn:microsoft.com/office/officeart/2008/layout/NameandTitleOrganizationalChart"/>
    <dgm:cxn modelId="{552DBD68-94B7-4C48-8B6D-8CB8F722EB11}" type="presParOf" srcId="{A2740971-98EA-44EA-856B-01715DEFE55F}" destId="{5E650720-BA68-4EFE-AC27-42DE2F1F843E}" srcOrd="1" destOrd="0" presId="urn:microsoft.com/office/officeart/2008/layout/NameandTitleOrganizationalChart"/>
    <dgm:cxn modelId="{591D95E9-8220-4024-894B-91017FAF0752}" type="presParOf" srcId="{A2740971-98EA-44EA-856B-01715DEFE55F}" destId="{A42DA7FA-AB48-4A2B-AF45-97B651C19F80}" srcOrd="2" destOrd="0" presId="urn:microsoft.com/office/officeart/2008/layout/NameandTitleOrganizationalChart"/>
    <dgm:cxn modelId="{58927DEA-8AAF-43D3-80EF-AF6B4C055175}" type="presParOf" srcId="{DF3BF713-4AF0-49F7-B0B8-4DDB8E7197DA}" destId="{87E65C1B-C468-4070-9551-AD3EF4F69F2B}" srcOrd="1" destOrd="0" presId="urn:microsoft.com/office/officeart/2008/layout/NameandTitleOrganizationalChart"/>
    <dgm:cxn modelId="{B5895569-10FE-439A-ADF4-33789CF02B2C}" type="presParOf" srcId="{DF3BF713-4AF0-49F7-B0B8-4DDB8E7197DA}" destId="{BB242BE0-C242-4AE5-8889-32C4F692FA2A}" srcOrd="2" destOrd="0" presId="urn:microsoft.com/office/officeart/2008/layout/NameandTitleOrganizationalChart"/>
    <dgm:cxn modelId="{3BD9D2BB-E1FF-4AF1-99C1-A400E5AC8706}" type="presParOf" srcId="{79A331C7-74FC-48AD-BCBB-412FDDC6998B}" destId="{6D1759AD-EB74-4558-A825-29D4B2908A5C}" srcOrd="2" destOrd="0" presId="urn:microsoft.com/office/officeart/2008/layout/NameandTitleOrganizationalChart"/>
    <dgm:cxn modelId="{C49C0565-0417-43B8-A155-6CB63D66C6A7}" type="presParOf" srcId="{6D1759AD-EB74-4558-A825-29D4B2908A5C}" destId="{ACA4C6BC-F8A9-4A9B-A784-66FF076F2282}" srcOrd="0" destOrd="0" presId="urn:microsoft.com/office/officeart/2008/layout/NameandTitleOrganizationalChart"/>
    <dgm:cxn modelId="{44062E54-7BB2-494F-A49E-ED7E70BFCD0C}" type="presParOf" srcId="{6D1759AD-EB74-4558-A825-29D4B2908A5C}" destId="{AB215B85-D5A1-4244-A2F6-ED9F5C4DF49F}" srcOrd="1" destOrd="0" presId="urn:microsoft.com/office/officeart/2008/layout/NameandTitleOrganizationalChart"/>
    <dgm:cxn modelId="{22779D5A-0723-4D61-A40D-E53EB878A9E6}" type="presParOf" srcId="{AB215B85-D5A1-4244-A2F6-ED9F5C4DF49F}" destId="{F75CD77A-F29D-45BE-A0D2-D5AF0DB66C5B}" srcOrd="0" destOrd="0" presId="urn:microsoft.com/office/officeart/2008/layout/NameandTitleOrganizationalChart"/>
    <dgm:cxn modelId="{C6585867-2D4A-4612-82FD-762B3CF12925}" type="presParOf" srcId="{F75CD77A-F29D-45BE-A0D2-D5AF0DB66C5B}" destId="{82503F51-A9B8-4D0B-BEBE-2BF119E95C7E}" srcOrd="0" destOrd="0" presId="urn:microsoft.com/office/officeart/2008/layout/NameandTitleOrganizationalChart"/>
    <dgm:cxn modelId="{3E04D44E-D53C-4EB0-A800-E206B4FF206E}" type="presParOf" srcId="{F75CD77A-F29D-45BE-A0D2-D5AF0DB66C5B}" destId="{A68BED77-3D53-40AD-B45C-F163DA44038F}" srcOrd="1" destOrd="0" presId="urn:microsoft.com/office/officeart/2008/layout/NameandTitleOrganizationalChart"/>
    <dgm:cxn modelId="{634BD7B1-BEF9-45DE-BD1A-18114BBA486C}" type="presParOf" srcId="{F75CD77A-F29D-45BE-A0D2-D5AF0DB66C5B}" destId="{683EC250-68C4-4C5A-8DC8-86F2F5B0FB98}" srcOrd="2" destOrd="0" presId="urn:microsoft.com/office/officeart/2008/layout/NameandTitleOrganizationalChart"/>
    <dgm:cxn modelId="{3789C3B4-E529-432C-A060-605A116C7E51}" type="presParOf" srcId="{AB215B85-D5A1-4244-A2F6-ED9F5C4DF49F}" destId="{C218B86B-F1D8-4C4E-B8BA-CFC17357C6B6}" srcOrd="1" destOrd="0" presId="urn:microsoft.com/office/officeart/2008/layout/NameandTitleOrganizationalChart"/>
    <dgm:cxn modelId="{EFA142AB-4836-4FF9-8333-5BBBA9AB781C}" type="presParOf" srcId="{AB215B85-D5A1-4244-A2F6-ED9F5C4DF49F}" destId="{B73E9D84-5451-490A-B09B-780F7281E790}" srcOrd="2" destOrd="0" presId="urn:microsoft.com/office/officeart/2008/layout/NameandTitleOrganizationalChart"/>
  </dgm:cxnLst>
  <dgm:bg>
    <a:effectLst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38A23-F77C-4EAF-BD3E-71A9A2DBF3FC}" type="doc">
      <dgm:prSet loTypeId="urn:microsoft.com/office/officeart/2008/layout/AlternatingHexagon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9350EF-A869-474E-9690-C9FC4BE993B1}">
      <dgm:prSet phldrT="[文本]" custT="1"/>
      <dgm:spPr>
        <a:solidFill>
          <a:srgbClr val="1C3158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40611F-E944-4D87-AAFA-ACA04E62135E}" cxnId="{8BD7E241-A35E-43DB-BC8A-0011321C89CA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88F5AE-8AD4-4EA4-B37D-B56EAC8F7A56}" cxnId="{8BD7E241-A35E-43DB-BC8A-0011321C89CA}" type="sibTrans">
      <dgm:prSet/>
      <dgm:spPr>
        <a:blipFill dpi="0" rotWithShape="0">
          <a:blip xmlns:r="http://schemas.openxmlformats.org/officeDocument/2006/relationships" r:embed="rId1"/>
          <a:srcRect/>
          <a:stretch>
            <a:fillRect l="-43000" t="3000" r="-10000" b="-3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14C23A-29C5-4EEC-946D-629D7AF9B5E4}">
      <dgm:prSet phldrT="[文本]" custT="1"/>
      <dgm:spPr>
        <a:solidFill>
          <a:schemeClr val="tx2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A45B5B-C0DA-4243-9CEF-FD2C0815FB51}" cxnId="{8EA3A618-BC7F-4AB2-A949-8296757A5FCB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A24D6E-764B-45F0-A5A9-01FAE7EA68CD}" cxnId="{8EA3A618-BC7F-4AB2-A949-8296757A5FCB}" type="sibTrans">
      <dgm:prSet/>
      <dgm:spPr>
        <a:blipFill dpi="0" rotWithShape="0">
          <a:blip xmlns:r="http://schemas.openxmlformats.org/officeDocument/2006/relationships" r:embed="rId2"/>
          <a:srcRect/>
          <a:stretch>
            <a:fillRect l="-44000" r="-25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9BCCC0-6D53-4294-B3F3-A5409E50F8C8}">
      <dgm:prSet phldrT="[文本]" custT="1"/>
      <dgm:spPr/>
      <dgm:t>
        <a:bodyPr/>
        <a:lstStyle/>
        <a:p>
          <a:pPr marL="0" algn="ctr" defTabSz="914400" rtl="0" eaLnBrk="1" latinLnBrk="0" hangingPunct="1">
            <a:lnSpc>
              <a:spcPts val="1300"/>
            </a:lnSpc>
          </a:pPr>
          <a:r>
            <a:rPr lang="zh-CN" altLang="en-US" sz="1300" b="1" kern="1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300" b="1" kern="1200" dirty="0" smtClean="0">
            <a:solidFill>
              <a:schemeClr val="tx2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algn="ctr" defTabSz="914400" rtl="0" eaLnBrk="1" latinLnBrk="0" hangingPunct="1">
            <a:lnSpc>
              <a:spcPts val="1300"/>
            </a:lnSpc>
          </a:pPr>
          <a:r>
            <a:rPr lang="en-US" altLang="zh-CN" sz="1300" b="1" kern="1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300" b="1" kern="1200" dirty="0">
            <a:solidFill>
              <a:schemeClr val="tx2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396FA15-4DBE-45E5-908C-35A1FB50A6CF}" cxnId="{425F6A95-C7B3-4F2D-BF82-AC56EC56F2A3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FC486F-BE63-46E3-AE8F-BB9EBA2C5027}" cxnId="{425F6A95-C7B3-4F2D-BF82-AC56EC56F2A3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5A134C-EE16-4E77-9D8D-086CC6F1A267}">
      <dgm:prSet phldrT="[文本]" custT="1"/>
      <dgm:spPr>
        <a:solidFill>
          <a:srgbClr val="1C3158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58441C-3BE8-4602-9D51-FF009A8DCDA3}" cxnId="{BF880DEF-ADCD-477A-BBDF-64BD83E9CB51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DC14A2-4332-407F-BDD7-457FB9ED4C80}" cxnId="{BF880DEF-ADCD-477A-BBDF-64BD83E9CB51}" type="sibTrans">
      <dgm:prSet/>
      <dgm:spPr>
        <a:blipFill dpi="0" rotWithShape="0">
          <a:blip xmlns:r="http://schemas.openxmlformats.org/officeDocument/2006/relationships" r:embed="rId3"/>
          <a:srcRect/>
          <a:stretch>
            <a:fillRect l="-55000" t="-17000" r="-7000" b="3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53169-A2FA-49BC-AD80-92F1B21ECDDA}" type="pres">
      <dgm:prSet presAssocID="{CEE38A23-F77C-4EAF-BD3E-71A9A2DBF3FC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E7ED32CD-03F3-46F0-96F7-658542F6159C}" type="pres">
      <dgm:prSet presAssocID="{179350EF-A869-474E-9690-C9FC4BE993B1}" presName="composite" presStyleCnt="0"/>
      <dgm:spPr/>
    </dgm:pt>
    <dgm:pt modelId="{7F4EC9AB-AC63-4BCC-B986-B9074C393C8A}" type="pres">
      <dgm:prSet presAssocID="{179350EF-A869-474E-9690-C9FC4BE993B1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EFFB7B-2C4D-4F00-B89A-8E275C060A3B}" type="pres">
      <dgm:prSet presAssocID="{179350EF-A869-474E-9690-C9FC4BE993B1}" presName="Childtext1" presStyleLbl="revTx" presStyleIdx="0" presStyleCnt="3" custLinFactNeighborX="61278" custLinFactNeighborY="-315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522847-D7BD-4BBB-B063-53801F54E05D}" type="pres">
      <dgm:prSet presAssocID="{179350EF-A869-474E-9690-C9FC4BE993B1}" presName="BalanceSpacing" presStyleCnt="0"/>
      <dgm:spPr/>
    </dgm:pt>
    <dgm:pt modelId="{F107BDBC-8823-43B3-82FF-AFCCE8C19471}" type="pres">
      <dgm:prSet presAssocID="{179350EF-A869-474E-9690-C9FC4BE993B1}" presName="BalanceSpacing1" presStyleCnt="0"/>
      <dgm:spPr/>
    </dgm:pt>
    <dgm:pt modelId="{CCD35C0C-4C17-49C0-B228-3AF87A6CE603}" type="pres">
      <dgm:prSet presAssocID="{4D88F5AE-8AD4-4EA4-B37D-B56EAC8F7A56}" presName="Accent1Text" presStyleLbl="node1" presStyleIdx="1" presStyleCnt="6" custLinFactX="57726" custLinFactNeighborX="100000" custLinFactNeighborY="84627"/>
      <dgm:spPr/>
      <dgm:t>
        <a:bodyPr/>
        <a:lstStyle/>
        <a:p>
          <a:endParaRPr lang="zh-CN" altLang="en-US"/>
        </a:p>
      </dgm:t>
    </dgm:pt>
    <dgm:pt modelId="{DAF7586F-BA1D-46BD-918D-F0A8973D37F5}" type="pres">
      <dgm:prSet presAssocID="{4D88F5AE-8AD4-4EA4-B37D-B56EAC8F7A56}" presName="spaceBetweenRectangles" presStyleCnt="0"/>
      <dgm:spPr/>
    </dgm:pt>
    <dgm:pt modelId="{56FF0E8E-F907-497A-8169-E9D19A1E211F}" type="pres">
      <dgm:prSet presAssocID="{6B14C23A-29C5-4EEC-946D-629D7AF9B5E4}" presName="composite" presStyleCnt="0"/>
      <dgm:spPr/>
    </dgm:pt>
    <dgm:pt modelId="{DA739A25-8F62-4496-99BD-5918ADA2178E}" type="pres">
      <dgm:prSet presAssocID="{6B14C23A-29C5-4EEC-946D-629D7AF9B5E4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66B9EC-290E-4C73-B12A-9D0D043CB8D1}" type="pres">
      <dgm:prSet presAssocID="{6B14C23A-29C5-4EEC-946D-629D7AF9B5E4}" presName="Childtext1" presStyleLbl="revTx" presStyleIdx="1" presStyleCnt="3" custLinFactNeighborX="-65620" custLinFactNeighborY="-438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BE630F-EDDB-48F2-8D55-514ABCD4E262}" type="pres">
      <dgm:prSet presAssocID="{6B14C23A-29C5-4EEC-946D-629D7AF9B5E4}" presName="BalanceSpacing" presStyleCnt="0"/>
      <dgm:spPr/>
    </dgm:pt>
    <dgm:pt modelId="{C8541813-33C2-4532-A2D8-A3ED98D1E3A0}" type="pres">
      <dgm:prSet presAssocID="{6B14C23A-29C5-4EEC-946D-629D7AF9B5E4}" presName="BalanceSpacing1" presStyleCnt="0"/>
      <dgm:spPr/>
    </dgm:pt>
    <dgm:pt modelId="{5E8AAC05-AEF6-4D0F-A19D-3190DE8B8F10}" type="pres">
      <dgm:prSet presAssocID="{10A24D6E-764B-45F0-A5A9-01FAE7EA68CD}" presName="Accent1Text" presStyleLbl="node1" presStyleIdx="3" presStyleCnt="6" custScaleX="96579" custLinFactX="-59698" custLinFactNeighborX="-100000" custLinFactNeighborY="-85137"/>
      <dgm:spPr/>
      <dgm:t>
        <a:bodyPr/>
        <a:lstStyle/>
        <a:p>
          <a:endParaRPr lang="zh-CN" altLang="en-US"/>
        </a:p>
      </dgm:t>
    </dgm:pt>
    <dgm:pt modelId="{BA5064DB-D4A2-4107-8D2E-CC3007F09A8C}" type="pres">
      <dgm:prSet presAssocID="{10A24D6E-764B-45F0-A5A9-01FAE7EA68CD}" presName="spaceBetweenRectangles" presStyleCnt="0"/>
      <dgm:spPr/>
    </dgm:pt>
    <dgm:pt modelId="{BF801E5F-EA06-4C29-9879-63176F50177B}" type="pres">
      <dgm:prSet presAssocID="{705A134C-EE16-4E77-9D8D-086CC6F1A267}" presName="composite" presStyleCnt="0"/>
      <dgm:spPr/>
    </dgm:pt>
    <dgm:pt modelId="{23B0E7B5-9982-4B17-84ED-B14BE5DA91FB}" type="pres">
      <dgm:prSet presAssocID="{705A134C-EE16-4E77-9D8D-086CC6F1A26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5248F7-FD7F-47B7-9B8C-336B5F965FBA}" type="pres">
      <dgm:prSet presAssocID="{705A134C-EE16-4E77-9D8D-086CC6F1A267}" presName="Childtext1" presStyleLbl="revTx" presStyleIdx="2" presStyleCnt="3" custLinFactNeighborX="61278" custLinFactNeighborY="-3713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93B1C8-8D29-4BA3-B7F8-444F908C9E68}" type="pres">
      <dgm:prSet presAssocID="{705A134C-EE16-4E77-9D8D-086CC6F1A267}" presName="BalanceSpacing" presStyleCnt="0"/>
      <dgm:spPr/>
    </dgm:pt>
    <dgm:pt modelId="{6F3E0035-ABBC-4039-80C3-F5D9873BB74E}" type="pres">
      <dgm:prSet presAssocID="{705A134C-EE16-4E77-9D8D-086CC6F1A267}" presName="BalanceSpacing1" presStyleCnt="0"/>
      <dgm:spPr/>
    </dgm:pt>
    <dgm:pt modelId="{2898871A-3684-406D-AD0B-95942517DAEE}" type="pres">
      <dgm:prSet presAssocID="{AFDC14A2-4332-407F-BDD7-457FB9ED4C80}" presName="Accent1Text" presStyleLbl="node1" presStyleIdx="5" presStyleCnt="6"/>
      <dgm:spPr/>
      <dgm:t>
        <a:bodyPr/>
        <a:lstStyle/>
        <a:p>
          <a:endParaRPr lang="zh-CN" altLang="en-US"/>
        </a:p>
      </dgm:t>
    </dgm:pt>
  </dgm:ptLst>
  <dgm:cxnLst>
    <dgm:cxn modelId="{05352827-9FD1-4D8D-83A8-20C1C98800E4}" type="presOf" srcId="{7C9BCCC0-6D53-4294-B3F3-A5409E50F8C8}" destId="{2F66B9EC-290E-4C73-B12A-9D0D043CB8D1}" srcOrd="0" destOrd="0" presId="urn:microsoft.com/office/officeart/2008/layout/AlternatingHexagons"/>
    <dgm:cxn modelId="{BF880DEF-ADCD-477A-BBDF-64BD83E9CB51}" srcId="{CEE38A23-F77C-4EAF-BD3E-71A9A2DBF3FC}" destId="{705A134C-EE16-4E77-9D8D-086CC6F1A267}" srcOrd="2" destOrd="0" parTransId="{3F58441C-3BE8-4602-9D51-FF009A8DCDA3}" sibTransId="{AFDC14A2-4332-407F-BDD7-457FB9ED4C80}"/>
    <dgm:cxn modelId="{425F6A95-C7B3-4F2D-BF82-AC56EC56F2A3}" srcId="{6B14C23A-29C5-4EEC-946D-629D7AF9B5E4}" destId="{7C9BCCC0-6D53-4294-B3F3-A5409E50F8C8}" srcOrd="0" destOrd="0" parTransId="{8396FA15-4DBE-45E5-908C-35A1FB50A6CF}" sibTransId="{14FC486F-BE63-46E3-AE8F-BB9EBA2C5027}"/>
    <dgm:cxn modelId="{8BD7E241-A35E-43DB-BC8A-0011321C89CA}" srcId="{CEE38A23-F77C-4EAF-BD3E-71A9A2DBF3FC}" destId="{179350EF-A869-474E-9690-C9FC4BE993B1}" srcOrd="0" destOrd="0" parTransId="{9140611F-E944-4D87-AAFA-ACA04E62135E}" sibTransId="{4D88F5AE-8AD4-4EA4-B37D-B56EAC8F7A56}"/>
    <dgm:cxn modelId="{9D5902E2-CFD8-4F4A-9D66-5BD90477F681}" type="presOf" srcId="{179350EF-A869-474E-9690-C9FC4BE993B1}" destId="{7F4EC9AB-AC63-4BCC-B986-B9074C393C8A}" srcOrd="0" destOrd="0" presId="urn:microsoft.com/office/officeart/2008/layout/AlternatingHexagons"/>
    <dgm:cxn modelId="{B86FD229-6307-4382-9C51-527EB0E99FF1}" type="presOf" srcId="{705A134C-EE16-4E77-9D8D-086CC6F1A267}" destId="{23B0E7B5-9982-4B17-84ED-B14BE5DA91FB}" srcOrd="0" destOrd="0" presId="urn:microsoft.com/office/officeart/2008/layout/AlternatingHexagons"/>
    <dgm:cxn modelId="{4133559B-2C64-4FBA-808C-FB6CC717DD33}" type="presOf" srcId="{6B14C23A-29C5-4EEC-946D-629D7AF9B5E4}" destId="{DA739A25-8F62-4496-99BD-5918ADA2178E}" srcOrd="0" destOrd="0" presId="urn:microsoft.com/office/officeart/2008/layout/AlternatingHexagons"/>
    <dgm:cxn modelId="{610958CB-E0BB-4C94-AB46-47F9F4F91ECC}" type="presOf" srcId="{10A24D6E-764B-45F0-A5A9-01FAE7EA68CD}" destId="{5E8AAC05-AEF6-4D0F-A19D-3190DE8B8F10}" srcOrd="0" destOrd="0" presId="urn:microsoft.com/office/officeart/2008/layout/AlternatingHexagons"/>
    <dgm:cxn modelId="{8EA3A618-BC7F-4AB2-A949-8296757A5FCB}" srcId="{CEE38A23-F77C-4EAF-BD3E-71A9A2DBF3FC}" destId="{6B14C23A-29C5-4EEC-946D-629D7AF9B5E4}" srcOrd="1" destOrd="0" parTransId="{78A45B5B-C0DA-4243-9CEF-FD2C0815FB51}" sibTransId="{10A24D6E-764B-45F0-A5A9-01FAE7EA68CD}"/>
    <dgm:cxn modelId="{14EC5640-480F-4FC5-89BB-FDB8D727EE57}" type="presOf" srcId="{CEE38A23-F77C-4EAF-BD3E-71A9A2DBF3FC}" destId="{B0E53169-A2FA-49BC-AD80-92F1B21ECDDA}" srcOrd="0" destOrd="0" presId="urn:microsoft.com/office/officeart/2008/layout/AlternatingHexagons"/>
    <dgm:cxn modelId="{539D92E7-ED59-42B0-A1D4-1F976E969B6E}" type="presOf" srcId="{4D88F5AE-8AD4-4EA4-B37D-B56EAC8F7A56}" destId="{CCD35C0C-4C17-49C0-B228-3AF87A6CE603}" srcOrd="0" destOrd="0" presId="urn:microsoft.com/office/officeart/2008/layout/AlternatingHexagons"/>
    <dgm:cxn modelId="{483FAEBC-8968-4B4E-A8D2-98AAF10BEF30}" type="presOf" srcId="{AFDC14A2-4332-407F-BDD7-457FB9ED4C80}" destId="{2898871A-3684-406D-AD0B-95942517DAEE}" srcOrd="0" destOrd="0" presId="urn:microsoft.com/office/officeart/2008/layout/AlternatingHexagons"/>
    <dgm:cxn modelId="{53EADCFC-0A3F-45F9-B71E-A79961762309}" type="presParOf" srcId="{B0E53169-A2FA-49BC-AD80-92F1B21ECDDA}" destId="{E7ED32CD-03F3-46F0-96F7-658542F6159C}" srcOrd="0" destOrd="0" presId="urn:microsoft.com/office/officeart/2008/layout/AlternatingHexagons"/>
    <dgm:cxn modelId="{33B3C242-FD91-4379-931F-DEC232A9A38A}" type="presParOf" srcId="{E7ED32CD-03F3-46F0-96F7-658542F6159C}" destId="{7F4EC9AB-AC63-4BCC-B986-B9074C393C8A}" srcOrd="0" destOrd="0" presId="urn:microsoft.com/office/officeart/2008/layout/AlternatingHexagons"/>
    <dgm:cxn modelId="{E85A57FA-1DDC-4529-A2D6-564977A41D7C}" type="presParOf" srcId="{E7ED32CD-03F3-46F0-96F7-658542F6159C}" destId="{4EEFFB7B-2C4D-4F00-B89A-8E275C060A3B}" srcOrd="1" destOrd="0" presId="urn:microsoft.com/office/officeart/2008/layout/AlternatingHexagons"/>
    <dgm:cxn modelId="{069685DC-F29E-4754-B3DE-C26D98B14EE7}" type="presParOf" srcId="{E7ED32CD-03F3-46F0-96F7-658542F6159C}" destId="{62522847-D7BD-4BBB-B063-53801F54E05D}" srcOrd="2" destOrd="0" presId="urn:microsoft.com/office/officeart/2008/layout/AlternatingHexagons"/>
    <dgm:cxn modelId="{F02FCF81-90D1-435F-811A-678D9F1EAC7C}" type="presParOf" srcId="{E7ED32CD-03F3-46F0-96F7-658542F6159C}" destId="{F107BDBC-8823-43B3-82FF-AFCCE8C19471}" srcOrd="3" destOrd="0" presId="urn:microsoft.com/office/officeart/2008/layout/AlternatingHexagons"/>
    <dgm:cxn modelId="{96792C66-683F-45E0-9159-EA0851B0A0C6}" type="presParOf" srcId="{E7ED32CD-03F3-46F0-96F7-658542F6159C}" destId="{CCD35C0C-4C17-49C0-B228-3AF87A6CE603}" srcOrd="4" destOrd="0" presId="urn:microsoft.com/office/officeart/2008/layout/AlternatingHexagons"/>
    <dgm:cxn modelId="{E623488D-1A26-43B5-88C8-F656D774914A}" type="presParOf" srcId="{B0E53169-A2FA-49BC-AD80-92F1B21ECDDA}" destId="{DAF7586F-BA1D-46BD-918D-F0A8973D37F5}" srcOrd="1" destOrd="0" presId="urn:microsoft.com/office/officeart/2008/layout/AlternatingHexagons"/>
    <dgm:cxn modelId="{7BF13F1B-56FD-4579-B4B2-16166751CF3F}" type="presParOf" srcId="{B0E53169-A2FA-49BC-AD80-92F1B21ECDDA}" destId="{56FF0E8E-F907-497A-8169-E9D19A1E211F}" srcOrd="2" destOrd="0" presId="urn:microsoft.com/office/officeart/2008/layout/AlternatingHexagons"/>
    <dgm:cxn modelId="{BA928DBE-E2B5-4244-8E65-49BAD2A0EAEB}" type="presParOf" srcId="{56FF0E8E-F907-497A-8169-E9D19A1E211F}" destId="{DA739A25-8F62-4496-99BD-5918ADA2178E}" srcOrd="0" destOrd="0" presId="urn:microsoft.com/office/officeart/2008/layout/AlternatingHexagons"/>
    <dgm:cxn modelId="{C25E414F-CFA7-46F3-B746-946AD9592C62}" type="presParOf" srcId="{56FF0E8E-F907-497A-8169-E9D19A1E211F}" destId="{2F66B9EC-290E-4C73-B12A-9D0D043CB8D1}" srcOrd="1" destOrd="0" presId="urn:microsoft.com/office/officeart/2008/layout/AlternatingHexagons"/>
    <dgm:cxn modelId="{DB737541-FBB1-4695-9838-89CFE1383FC0}" type="presParOf" srcId="{56FF0E8E-F907-497A-8169-E9D19A1E211F}" destId="{A0BE630F-EDDB-48F2-8D55-514ABCD4E262}" srcOrd="2" destOrd="0" presId="urn:microsoft.com/office/officeart/2008/layout/AlternatingHexagons"/>
    <dgm:cxn modelId="{B0C4B96A-C021-40F4-808F-C6E532928B63}" type="presParOf" srcId="{56FF0E8E-F907-497A-8169-E9D19A1E211F}" destId="{C8541813-33C2-4532-A2D8-A3ED98D1E3A0}" srcOrd="3" destOrd="0" presId="urn:microsoft.com/office/officeart/2008/layout/AlternatingHexagons"/>
    <dgm:cxn modelId="{5C985869-22D5-49C6-9DD8-F362E76938AE}" type="presParOf" srcId="{56FF0E8E-F907-497A-8169-E9D19A1E211F}" destId="{5E8AAC05-AEF6-4D0F-A19D-3190DE8B8F10}" srcOrd="4" destOrd="0" presId="urn:microsoft.com/office/officeart/2008/layout/AlternatingHexagons"/>
    <dgm:cxn modelId="{DE3275F5-8724-40AB-85FD-8583BD7D356F}" type="presParOf" srcId="{B0E53169-A2FA-49BC-AD80-92F1B21ECDDA}" destId="{BA5064DB-D4A2-4107-8D2E-CC3007F09A8C}" srcOrd="3" destOrd="0" presId="urn:microsoft.com/office/officeart/2008/layout/AlternatingHexagons"/>
    <dgm:cxn modelId="{7012EEF2-4A22-4AB6-A475-C237C4ADCA0F}" type="presParOf" srcId="{B0E53169-A2FA-49BC-AD80-92F1B21ECDDA}" destId="{BF801E5F-EA06-4C29-9879-63176F50177B}" srcOrd="4" destOrd="0" presId="urn:microsoft.com/office/officeart/2008/layout/AlternatingHexagons"/>
    <dgm:cxn modelId="{B1E62799-AAD5-4368-A26E-4164323BA142}" type="presParOf" srcId="{BF801E5F-EA06-4C29-9879-63176F50177B}" destId="{23B0E7B5-9982-4B17-84ED-B14BE5DA91FB}" srcOrd="0" destOrd="0" presId="urn:microsoft.com/office/officeart/2008/layout/AlternatingHexagons"/>
    <dgm:cxn modelId="{F9FFA2AC-8812-48B7-B3D9-114DBA9FC6DC}" type="presParOf" srcId="{BF801E5F-EA06-4C29-9879-63176F50177B}" destId="{CC5248F7-FD7F-47B7-9B8C-336B5F965FBA}" srcOrd="1" destOrd="0" presId="urn:microsoft.com/office/officeart/2008/layout/AlternatingHexagons"/>
    <dgm:cxn modelId="{1C8DF404-8C7A-4425-B715-35F79E69A58D}" type="presParOf" srcId="{BF801E5F-EA06-4C29-9879-63176F50177B}" destId="{A193B1C8-8D29-4BA3-B7F8-444F908C9E68}" srcOrd="2" destOrd="0" presId="urn:microsoft.com/office/officeart/2008/layout/AlternatingHexagons"/>
    <dgm:cxn modelId="{117A1CCC-A28F-424C-B774-115F98331361}" type="presParOf" srcId="{BF801E5F-EA06-4C29-9879-63176F50177B}" destId="{6F3E0035-ABBC-4039-80C3-F5D9873BB74E}" srcOrd="3" destOrd="0" presId="urn:microsoft.com/office/officeart/2008/layout/AlternatingHexagons"/>
    <dgm:cxn modelId="{B94FAD23-1E4E-4C74-9EE3-6BFD4CF4C36B}" type="presParOf" srcId="{BF801E5F-EA06-4C29-9879-63176F50177B}" destId="{2898871A-3684-406D-AD0B-95942517DAE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399759" cy="3599839"/>
        <a:chOff x="0" y="0"/>
        <a:chExt cx="5399759" cy="3599839"/>
      </a:xfrm>
    </dsp:grpSpPr>
    <dsp:sp modelId="{E48F3529-CF59-46F1-8012-1530DD2D07D7}">
      <dsp:nvSpPr>
        <dsp:cNvPr id="6" name="任意多边形 5"/>
        <dsp:cNvSpPr/>
      </dsp:nvSpPr>
      <dsp:spPr bwMode="white">
        <a:xfrm>
          <a:off x="717671" y="994692"/>
          <a:ext cx="1910441" cy="1531511"/>
        </a:xfrm>
        <a:custGeom>
          <a:avLst/>
          <a:gdLst/>
          <a:ahLst/>
          <a:cxnLst/>
          <a:pathLst>
            <a:path w="3009" h="2412">
              <a:moveTo>
                <a:pt x="3009" y="0"/>
              </a:moveTo>
              <a:lnTo>
                <a:pt x="3009" y="2151"/>
              </a:lnTo>
              <a:lnTo>
                <a:pt x="0" y="2151"/>
              </a:lnTo>
              <a:lnTo>
                <a:pt x="0" y="2412"/>
              </a:lnTo>
            </a:path>
          </a:pathLst>
        </a:custGeom>
        <a:ln>
          <a:solidFill>
            <a:schemeClr val="tx1">
              <a:lumMod val="95000"/>
              <a:lumOff val="5000"/>
            </a:schemeClr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717671" y="994692"/>
        <a:ext cx="1910441" cy="1531511"/>
      </dsp:txXfrm>
    </dsp:sp>
    <dsp:sp modelId="{375BE380-016C-4823-9237-4254374DF005}">
      <dsp:nvSpPr>
        <dsp:cNvPr id="10" name="任意多边形 9"/>
        <dsp:cNvSpPr/>
      </dsp:nvSpPr>
      <dsp:spPr bwMode="white">
        <a:xfrm>
          <a:off x="2628112" y="994692"/>
          <a:ext cx="0" cy="1531511"/>
        </a:xfrm>
        <a:custGeom>
          <a:avLst/>
          <a:gdLst/>
          <a:ahLst/>
          <a:cxnLst/>
          <a:pathLst>
            <a:path h="2412">
              <a:moveTo>
                <a:pt x="0" y="0"/>
              </a:moveTo>
              <a:lnTo>
                <a:pt x="0" y="2412"/>
              </a:lnTo>
            </a:path>
          </a:pathLst>
        </a:custGeom>
        <a:ln>
          <a:solidFill>
            <a:schemeClr val="tx1">
              <a:lumMod val="95000"/>
              <a:lumOff val="5000"/>
            </a:schemeClr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628112" y="994692"/>
        <a:ext cx="0" cy="1531511"/>
      </dsp:txXfrm>
    </dsp:sp>
    <dsp:sp modelId="{BB57981A-B21A-4AC9-86BE-C7BAD2AA7585}">
      <dsp:nvSpPr>
        <dsp:cNvPr id="14" name="任意多边形 13"/>
        <dsp:cNvSpPr/>
      </dsp:nvSpPr>
      <dsp:spPr bwMode="white">
        <a:xfrm>
          <a:off x="2628112" y="994692"/>
          <a:ext cx="1910441" cy="1531511"/>
        </a:xfrm>
        <a:custGeom>
          <a:avLst/>
          <a:gdLst/>
          <a:ahLst/>
          <a:cxnLst/>
          <a:pathLst>
            <a:path w="3009" h="2412">
              <a:moveTo>
                <a:pt x="0" y="0"/>
              </a:moveTo>
              <a:lnTo>
                <a:pt x="0" y="2151"/>
              </a:lnTo>
              <a:lnTo>
                <a:pt x="3009" y="2151"/>
              </a:lnTo>
              <a:lnTo>
                <a:pt x="3009" y="2412"/>
              </a:lnTo>
            </a:path>
          </a:pathLst>
        </a:custGeom>
        <a:ln>
          <a:solidFill>
            <a:schemeClr val="tx1">
              <a:lumMod val="95000"/>
              <a:lumOff val="5000"/>
            </a:schemeClr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628112" y="994692"/>
        <a:ext cx="1910441" cy="1531511"/>
      </dsp:txXfrm>
    </dsp:sp>
    <dsp:sp modelId="{ACA4C6BC-F8A9-4A9B-A784-66FF076F2282}">
      <dsp:nvSpPr>
        <dsp:cNvPr id="18" name="任意多边形 17"/>
        <dsp:cNvSpPr/>
      </dsp:nvSpPr>
      <dsp:spPr bwMode="white">
        <a:xfrm>
          <a:off x="2390563" y="994692"/>
          <a:ext cx="237549" cy="765755"/>
        </a:xfrm>
        <a:custGeom>
          <a:avLst/>
          <a:gdLst/>
          <a:ahLst/>
          <a:cxnLst/>
          <a:pathLst>
            <a:path w="374" h="1206">
              <a:moveTo>
                <a:pt x="374" y="0"/>
              </a:moveTo>
              <a:lnTo>
                <a:pt x="374" y="1206"/>
              </a:lnTo>
              <a:lnTo>
                <a:pt x="0" y="1206"/>
              </a:lnTo>
            </a:path>
          </a:pathLst>
        </a:custGeom>
        <a:ln>
          <a:solidFill>
            <a:schemeClr val="tx1">
              <a:lumMod val="95000"/>
              <a:lumOff val="5000"/>
            </a:schemeClr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390563" y="994692"/>
        <a:ext cx="237549" cy="765755"/>
      </dsp:txXfrm>
    </dsp:sp>
    <dsp:sp modelId="{1754BA1B-3166-42A4-AC80-40843B563581}">
      <dsp:nvSpPr>
        <dsp:cNvPr id="3" name="矩形 2"/>
        <dsp:cNvSpPr/>
      </dsp:nvSpPr>
      <dsp:spPr bwMode="white">
        <a:xfrm>
          <a:off x="1910441" y="284198"/>
          <a:ext cx="1435343" cy="710495"/>
        </a:xfrm>
        <a:prstGeom prst="rect">
          <a:avLst/>
        </a:prstGeom>
        <a:solidFill>
          <a:srgbClr val="1C3158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100258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10441" y="284198"/>
        <a:ext cx="1435343" cy="710495"/>
      </dsp:txXfrm>
    </dsp:sp>
    <dsp:sp modelId="{A523F61F-CB74-42AD-BCC6-0BFEBF342D1F}">
      <dsp:nvSpPr>
        <dsp:cNvPr id="4" name="矩形 3"/>
        <dsp:cNvSpPr/>
      </dsp:nvSpPr>
      <dsp:spPr bwMode="white">
        <a:xfrm>
          <a:off x="2197510" y="836805"/>
          <a:ext cx="1291808" cy="236832"/>
        </a:xfrm>
        <a:prstGeom prst="rect">
          <a:avLst/>
        </a:prstGeom>
        <a:solidFill>
          <a:schemeClr val="tx2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300"/>
          </a:lvl1pPr>
          <a:lvl2pPr marL="57150" indent="-57150" algn="r">
            <a:defRPr sz="1000"/>
          </a:lvl2pPr>
          <a:lvl3pPr marL="114300" indent="-57150" algn="r">
            <a:defRPr sz="1000"/>
          </a:lvl3pPr>
          <a:lvl4pPr marL="171450" indent="-57150" algn="r">
            <a:defRPr sz="1000"/>
          </a:lvl4pPr>
          <a:lvl5pPr marL="228600" indent="-57150" algn="r">
            <a:defRPr sz="1000"/>
          </a:lvl5pPr>
          <a:lvl6pPr marL="285750" indent="-57150" algn="r">
            <a:defRPr sz="1000"/>
          </a:lvl6pPr>
          <a:lvl7pPr marL="342900" indent="-57150" algn="r">
            <a:defRPr sz="1000"/>
          </a:lvl7pPr>
          <a:lvl8pPr marL="400050" indent="-57150" algn="r">
            <a:defRPr sz="1000"/>
          </a:lvl8pPr>
          <a:lvl9pPr marL="457200" indent="-57150" algn="r">
            <a:defRPr sz="1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97510" y="836805"/>
        <a:ext cx="1291808" cy="236832"/>
      </dsp:txXfrm>
    </dsp:sp>
    <dsp:sp modelId="{03E1E43B-16CB-414E-AAEA-8AFB5A868D90}">
      <dsp:nvSpPr>
        <dsp:cNvPr id="7" name="矩形 6"/>
        <dsp:cNvSpPr/>
      </dsp:nvSpPr>
      <dsp:spPr bwMode="white">
        <a:xfrm>
          <a:off x="0" y="2526203"/>
          <a:ext cx="1435343" cy="710495"/>
        </a:xfrm>
        <a:prstGeom prst="rect">
          <a:avLst/>
        </a:prstGeom>
        <a:solidFill>
          <a:srgbClr val="1C3158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100258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0" y="2526203"/>
        <a:ext cx="1435343" cy="710495"/>
      </dsp:txXfrm>
    </dsp:sp>
    <dsp:sp modelId="{18BCF595-C4FD-4E1B-B8A0-F0257242A63C}">
      <dsp:nvSpPr>
        <dsp:cNvPr id="8" name="矩形 7"/>
        <dsp:cNvSpPr/>
      </dsp:nvSpPr>
      <dsp:spPr bwMode="white">
        <a:xfrm>
          <a:off x="287069" y="3078810"/>
          <a:ext cx="1291808" cy="236832"/>
        </a:xfrm>
        <a:prstGeom prst="rect">
          <a:avLst/>
        </a:prstGeom>
        <a:solidFill>
          <a:schemeClr val="tx2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300"/>
          </a:lvl1pPr>
          <a:lvl2pPr marL="57150" indent="-57150" algn="r">
            <a:defRPr sz="1000"/>
          </a:lvl2pPr>
          <a:lvl3pPr marL="114300" indent="-57150" algn="r">
            <a:defRPr sz="1000"/>
          </a:lvl3pPr>
          <a:lvl4pPr marL="171450" indent="-57150" algn="r">
            <a:defRPr sz="1000"/>
          </a:lvl4pPr>
          <a:lvl5pPr marL="228600" indent="-57150" algn="r">
            <a:defRPr sz="1000"/>
          </a:lvl5pPr>
          <a:lvl6pPr marL="285750" indent="-57150" algn="r">
            <a:defRPr sz="1000"/>
          </a:lvl6pPr>
          <a:lvl7pPr marL="342900" indent="-57150" algn="r">
            <a:defRPr sz="1000"/>
          </a:lvl7pPr>
          <a:lvl8pPr marL="400050" indent="-57150" algn="r">
            <a:defRPr sz="1000"/>
          </a:lvl8pPr>
          <a:lvl9pPr marL="457200" indent="-57150" algn="r">
            <a:defRPr sz="1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7069" y="3078810"/>
        <a:ext cx="1291808" cy="236832"/>
      </dsp:txXfrm>
    </dsp:sp>
    <dsp:sp modelId="{AFC5D6EA-EDF9-4C57-A73E-95A8DB3B418D}">
      <dsp:nvSpPr>
        <dsp:cNvPr id="11" name="矩形 10"/>
        <dsp:cNvSpPr/>
      </dsp:nvSpPr>
      <dsp:spPr bwMode="white">
        <a:xfrm>
          <a:off x="1910441" y="2526203"/>
          <a:ext cx="1435343" cy="710495"/>
        </a:xfrm>
        <a:prstGeom prst="rect">
          <a:avLst/>
        </a:prstGeom>
        <a:solidFill>
          <a:srgbClr val="1C3158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100258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1910441" y="2526203"/>
        <a:ext cx="1435343" cy="710495"/>
      </dsp:txXfrm>
    </dsp:sp>
    <dsp:sp modelId="{8EEF6F9F-D3E9-4949-84EF-11138D426E00}">
      <dsp:nvSpPr>
        <dsp:cNvPr id="12" name="矩形 11"/>
        <dsp:cNvSpPr/>
      </dsp:nvSpPr>
      <dsp:spPr bwMode="white">
        <a:xfrm>
          <a:off x="2197510" y="3078810"/>
          <a:ext cx="1291808" cy="236832"/>
        </a:xfrm>
        <a:prstGeom prst="rect">
          <a:avLst/>
        </a:prstGeom>
        <a:solidFill>
          <a:schemeClr val="tx2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300"/>
          </a:lvl1pPr>
          <a:lvl2pPr marL="57150" indent="-57150" algn="r">
            <a:defRPr sz="1000"/>
          </a:lvl2pPr>
          <a:lvl3pPr marL="114300" indent="-57150" algn="r">
            <a:defRPr sz="1000"/>
          </a:lvl3pPr>
          <a:lvl4pPr marL="171450" indent="-57150" algn="r">
            <a:defRPr sz="1000"/>
          </a:lvl4pPr>
          <a:lvl5pPr marL="228600" indent="-57150" algn="r">
            <a:defRPr sz="1000"/>
          </a:lvl5pPr>
          <a:lvl6pPr marL="285750" indent="-57150" algn="r">
            <a:defRPr sz="1000"/>
          </a:lvl6pPr>
          <a:lvl7pPr marL="342900" indent="-57150" algn="r">
            <a:defRPr sz="1000"/>
          </a:lvl7pPr>
          <a:lvl8pPr marL="400050" indent="-57150" algn="r">
            <a:defRPr sz="1000"/>
          </a:lvl8pPr>
          <a:lvl9pPr marL="457200" indent="-57150" algn="r">
            <a:defRPr sz="1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 smtClean="0">
            <a:solidFill>
              <a:schemeClr val="dk1"/>
            </a:solidFill>
          </a:endParaRPr>
        </a:p>
      </dsp:txBody>
      <dsp:txXfrm>
        <a:off x="2197510" y="3078810"/>
        <a:ext cx="1291808" cy="236832"/>
      </dsp:txXfrm>
    </dsp:sp>
    <dsp:sp modelId="{768835A1-AB6B-4141-B488-E4BC189801F2}">
      <dsp:nvSpPr>
        <dsp:cNvPr id="15" name="矩形 14"/>
        <dsp:cNvSpPr/>
      </dsp:nvSpPr>
      <dsp:spPr bwMode="white">
        <a:xfrm>
          <a:off x="3820882" y="2526203"/>
          <a:ext cx="1435343" cy="710495"/>
        </a:xfrm>
        <a:prstGeom prst="rect">
          <a:avLst/>
        </a:prstGeom>
        <a:solidFill>
          <a:srgbClr val="1C3158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100258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3820882" y="2526203"/>
        <a:ext cx="1435343" cy="710495"/>
      </dsp:txXfrm>
    </dsp:sp>
    <dsp:sp modelId="{5E650720-BA68-4EFE-AC27-42DE2F1F843E}">
      <dsp:nvSpPr>
        <dsp:cNvPr id="16" name="矩形 15"/>
        <dsp:cNvSpPr/>
      </dsp:nvSpPr>
      <dsp:spPr bwMode="white">
        <a:xfrm>
          <a:off x="4107951" y="3078810"/>
          <a:ext cx="1291808" cy="236832"/>
        </a:xfrm>
        <a:prstGeom prst="rect">
          <a:avLst/>
        </a:prstGeom>
        <a:solidFill>
          <a:schemeClr val="tx2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300"/>
          </a:lvl1pPr>
          <a:lvl2pPr marL="57150" indent="-57150" algn="r">
            <a:defRPr sz="1000"/>
          </a:lvl2pPr>
          <a:lvl3pPr marL="114300" indent="-57150" algn="r">
            <a:defRPr sz="1000"/>
          </a:lvl3pPr>
          <a:lvl4pPr marL="171450" indent="-57150" algn="r">
            <a:defRPr sz="1000"/>
          </a:lvl4pPr>
          <a:lvl5pPr marL="228600" indent="-57150" algn="r">
            <a:defRPr sz="1000"/>
          </a:lvl5pPr>
          <a:lvl6pPr marL="285750" indent="-57150" algn="r">
            <a:defRPr sz="1000"/>
          </a:lvl6pPr>
          <a:lvl7pPr marL="342900" indent="-57150" algn="r">
            <a:defRPr sz="1000"/>
          </a:lvl7pPr>
          <a:lvl8pPr marL="400050" indent="-57150" algn="r">
            <a:defRPr sz="1000"/>
          </a:lvl8pPr>
          <a:lvl9pPr marL="457200" indent="-57150" algn="r">
            <a:defRPr sz="1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107951" y="3078810"/>
        <a:ext cx="1291808" cy="236832"/>
      </dsp:txXfrm>
    </dsp:sp>
    <dsp:sp modelId="{82503F51-A9B8-4D0B-BEBE-2BF119E95C7E}">
      <dsp:nvSpPr>
        <dsp:cNvPr id="19" name="矩形 18"/>
        <dsp:cNvSpPr/>
      </dsp:nvSpPr>
      <dsp:spPr bwMode="white">
        <a:xfrm>
          <a:off x="955221" y="1405200"/>
          <a:ext cx="1435343" cy="710495"/>
        </a:xfrm>
        <a:prstGeom prst="rect">
          <a:avLst/>
        </a:prstGeom>
        <a:solidFill>
          <a:srgbClr val="1C3158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100258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955221" y="1405200"/>
        <a:ext cx="1435343" cy="710495"/>
      </dsp:txXfrm>
    </dsp:sp>
    <dsp:sp modelId="{A68BED77-3D53-40AD-B45C-F163DA44038F}">
      <dsp:nvSpPr>
        <dsp:cNvPr id="20" name="矩形 19"/>
        <dsp:cNvSpPr/>
      </dsp:nvSpPr>
      <dsp:spPr bwMode="white">
        <a:xfrm>
          <a:off x="1242289" y="1957807"/>
          <a:ext cx="1291808" cy="236832"/>
        </a:xfrm>
        <a:prstGeom prst="rect">
          <a:avLst/>
        </a:prstGeom>
        <a:solidFill>
          <a:schemeClr val="tx2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3020" tIns="8255" rIns="33020" bIns="8255" anchor="ctr"/>
        <a:lstStyle>
          <a:lvl1pPr algn="r">
            <a:defRPr sz="1300"/>
          </a:lvl1pPr>
          <a:lvl2pPr marL="57150" indent="-57150" algn="r">
            <a:defRPr sz="1000"/>
          </a:lvl2pPr>
          <a:lvl3pPr marL="114300" indent="-57150" algn="r">
            <a:defRPr sz="1000"/>
          </a:lvl3pPr>
          <a:lvl4pPr marL="171450" indent="-57150" algn="r">
            <a:defRPr sz="1000"/>
          </a:lvl4pPr>
          <a:lvl5pPr marL="228600" indent="-57150" algn="r">
            <a:defRPr sz="1000"/>
          </a:lvl5pPr>
          <a:lvl6pPr marL="285750" indent="-57150" algn="r">
            <a:defRPr sz="1000"/>
          </a:lvl6pPr>
          <a:lvl7pPr marL="342900" indent="-57150" algn="r">
            <a:defRPr sz="1000"/>
          </a:lvl7pPr>
          <a:lvl8pPr marL="400050" indent="-57150" algn="r">
            <a:defRPr sz="1000"/>
          </a:lvl8pPr>
          <a:lvl9pPr marL="457200" indent="-57150" algn="r">
            <a:defRPr sz="1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2289" y="1957807"/>
        <a:ext cx="1291808" cy="236832"/>
      </dsp:txXfrm>
    </dsp:sp>
    <dsp:sp modelId="{1C1D385F-6018-406E-ACF5-FC4D503B19DD}">
      <dsp:nvSpPr>
        <dsp:cNvPr id="5" name="矩形 4" hidden="1"/>
        <dsp:cNvSpPr/>
      </dsp:nvSpPr>
      <dsp:spPr bwMode="white">
        <a:xfrm>
          <a:off x="1910441" y="284198"/>
          <a:ext cx="287069" cy="710495"/>
        </a:xfrm>
        <a:prstGeom prst="rect">
          <a:avLst/>
        </a:prstGeom>
        <a:solidFill>
          <a:srgbClr val="1C3158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910441" y="284198"/>
        <a:ext cx="287069" cy="710495"/>
      </dsp:txXfrm>
    </dsp:sp>
    <dsp:sp modelId="{AC5B6A1A-628D-4C48-B9A2-5AC381FE4211}">
      <dsp:nvSpPr>
        <dsp:cNvPr id="9" name="矩形 8" hidden="1"/>
        <dsp:cNvSpPr/>
      </dsp:nvSpPr>
      <dsp:spPr bwMode="white">
        <a:xfrm>
          <a:off x="0" y="2526203"/>
          <a:ext cx="287069" cy="710495"/>
        </a:xfrm>
        <a:prstGeom prst="rect">
          <a:avLst/>
        </a:prstGeom>
        <a:solidFill>
          <a:srgbClr val="1C3158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2526203"/>
        <a:ext cx="287069" cy="710495"/>
      </dsp:txXfrm>
    </dsp:sp>
    <dsp:sp modelId="{D13CA21E-B7DF-459C-8A20-B58EDBC04675}">
      <dsp:nvSpPr>
        <dsp:cNvPr id="13" name="矩形 12" hidden="1"/>
        <dsp:cNvSpPr/>
      </dsp:nvSpPr>
      <dsp:spPr bwMode="white">
        <a:xfrm>
          <a:off x="1910441" y="2526203"/>
          <a:ext cx="287069" cy="710495"/>
        </a:xfrm>
        <a:prstGeom prst="rect">
          <a:avLst/>
        </a:prstGeom>
        <a:solidFill>
          <a:srgbClr val="1C3158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910441" y="2526203"/>
        <a:ext cx="287069" cy="710495"/>
      </dsp:txXfrm>
    </dsp:sp>
    <dsp:sp modelId="{A42DA7FA-AB48-4A2B-AF45-97B651C19F80}">
      <dsp:nvSpPr>
        <dsp:cNvPr id="17" name="矩形 16" hidden="1"/>
        <dsp:cNvSpPr/>
      </dsp:nvSpPr>
      <dsp:spPr bwMode="white">
        <a:xfrm>
          <a:off x="3820882" y="2526203"/>
          <a:ext cx="287069" cy="710495"/>
        </a:xfrm>
        <a:prstGeom prst="rect">
          <a:avLst/>
        </a:prstGeom>
        <a:solidFill>
          <a:srgbClr val="1C3158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820882" y="2526203"/>
        <a:ext cx="287069" cy="710495"/>
      </dsp:txXfrm>
    </dsp:sp>
    <dsp:sp modelId="{683EC250-68C4-4C5A-8DC8-86F2F5B0FB98}">
      <dsp:nvSpPr>
        <dsp:cNvPr id="21" name="矩形 20" hidden="1"/>
        <dsp:cNvSpPr/>
      </dsp:nvSpPr>
      <dsp:spPr bwMode="white">
        <a:xfrm>
          <a:off x="955221" y="1405200"/>
          <a:ext cx="287069" cy="710495"/>
        </a:xfrm>
        <a:prstGeom prst="rect">
          <a:avLst/>
        </a:prstGeom>
        <a:solidFill>
          <a:srgbClr val="1C3158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955221" y="1405200"/>
        <a:ext cx="287069" cy="7104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EC9AB-AC63-4BCC-B986-B9074C393C8A}">
      <dsp:nvSpPr>
        <dsp:cNvPr id="0" name=""/>
        <dsp:cNvSpPr/>
      </dsp:nvSpPr>
      <dsp:spPr>
        <a:xfrm rot="5400000">
          <a:off x="3845237" y="83198"/>
          <a:ext cx="1258384" cy="1094794"/>
        </a:xfrm>
        <a:prstGeom prst="hexagon">
          <a:avLst>
            <a:gd name="adj" fmla="val 25000"/>
            <a:gd name="vf" fmla="val 115470"/>
          </a:avLst>
        </a:prstGeom>
        <a:solidFill>
          <a:srgbClr val="1C315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4097637" y="197501"/>
        <a:ext cx="753584" cy="866188"/>
      </dsp:txXfrm>
    </dsp:sp>
    <dsp:sp modelId="{4EEFFB7B-2C4D-4F00-B89A-8E275C060A3B}">
      <dsp:nvSpPr>
        <dsp:cNvPr id="0" name=""/>
        <dsp:cNvSpPr/>
      </dsp:nvSpPr>
      <dsp:spPr>
        <a:xfrm>
          <a:off x="5915610" y="14725"/>
          <a:ext cx="1404357" cy="755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D35C0C-4C17-49C0-B228-3AF87A6CE603}">
      <dsp:nvSpPr>
        <dsp:cNvPr id="0" name=""/>
        <dsp:cNvSpPr/>
      </dsp:nvSpPr>
      <dsp:spPr>
        <a:xfrm rot="5400000">
          <a:off x="4389634" y="1148132"/>
          <a:ext cx="1258384" cy="1094794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1"/>
          <a:srcRect/>
          <a:stretch>
            <a:fillRect l="-43000" t="3000" r="-10000" b="-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4642034" y="1262435"/>
        <a:ext cx="753584" cy="866188"/>
      </dsp:txXfrm>
    </dsp:sp>
    <dsp:sp modelId="{DA739A25-8F62-4496-99BD-5918ADA2178E}">
      <dsp:nvSpPr>
        <dsp:cNvPr id="0" name=""/>
        <dsp:cNvSpPr/>
      </dsp:nvSpPr>
      <dsp:spPr>
        <a:xfrm rot="5400000">
          <a:off x="3251782" y="1151316"/>
          <a:ext cx="1258384" cy="1094794"/>
        </a:xfrm>
        <a:prstGeom prst="hexagon">
          <a:avLst>
            <a:gd name="adj" fmla="val 25000"/>
            <a:gd name="vf" fmla="val 11547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3504182" y="1265619"/>
        <a:ext cx="753584" cy="866188"/>
      </dsp:txXfrm>
    </dsp:sp>
    <dsp:sp modelId="{2F66B9EC-290E-4C73-B12A-9D0D043CB8D1}">
      <dsp:nvSpPr>
        <dsp:cNvPr id="0" name=""/>
        <dsp:cNvSpPr/>
      </dsp:nvSpPr>
      <dsp:spPr>
        <a:xfrm>
          <a:off x="1037407" y="990026"/>
          <a:ext cx="1359055" cy="755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ts val="13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300" b="1" kern="1200" dirty="0" smtClean="0">
            <a:solidFill>
              <a:schemeClr val="tx2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ctr" defTabSz="914400" rtl="0" eaLnBrk="1" latinLnBrk="0" hangingPunct="1">
            <a:lnSpc>
              <a:spcPts val="13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b="1" kern="1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300" b="1" kern="1200" dirty="0">
            <a:solidFill>
              <a:schemeClr val="tx2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037407" y="990026"/>
        <a:ext cx="1359055" cy="755030"/>
      </dsp:txXfrm>
    </dsp:sp>
    <dsp:sp modelId="{5E8AAC05-AEF6-4D0F-A19D-3190DE8B8F10}">
      <dsp:nvSpPr>
        <dsp:cNvPr id="0" name=""/>
        <dsp:cNvSpPr/>
      </dsp:nvSpPr>
      <dsp:spPr>
        <a:xfrm rot="5400000">
          <a:off x="2685795" y="100521"/>
          <a:ext cx="1258384" cy="1057341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2"/>
          <a:srcRect/>
          <a:stretch>
            <a:fillRect l="-44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948463" y="192977"/>
        <a:ext cx="733047" cy="872430"/>
      </dsp:txXfrm>
    </dsp:sp>
    <dsp:sp modelId="{23B0E7B5-9982-4B17-84ED-B14BE5DA91FB}">
      <dsp:nvSpPr>
        <dsp:cNvPr id="0" name=""/>
        <dsp:cNvSpPr/>
      </dsp:nvSpPr>
      <dsp:spPr>
        <a:xfrm rot="5400000">
          <a:off x="3845237" y="2219433"/>
          <a:ext cx="1258384" cy="1094794"/>
        </a:xfrm>
        <a:prstGeom prst="hexagon">
          <a:avLst>
            <a:gd name="adj" fmla="val 25000"/>
            <a:gd name="vf" fmla="val 115470"/>
          </a:avLst>
        </a:prstGeom>
        <a:solidFill>
          <a:srgbClr val="1C315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4097637" y="2333736"/>
        <a:ext cx="753584" cy="866188"/>
      </dsp:txXfrm>
    </dsp:sp>
    <dsp:sp modelId="{CC5248F7-FD7F-47B7-9B8C-336B5F965FBA}">
      <dsp:nvSpPr>
        <dsp:cNvPr id="0" name=""/>
        <dsp:cNvSpPr/>
      </dsp:nvSpPr>
      <dsp:spPr>
        <a:xfrm>
          <a:off x="5915610" y="2108904"/>
          <a:ext cx="1404357" cy="755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8871A-3684-406D-AD0B-95942517DAEE}">
      <dsp:nvSpPr>
        <dsp:cNvPr id="0" name=""/>
        <dsp:cNvSpPr/>
      </dsp:nvSpPr>
      <dsp:spPr>
        <a:xfrm rot="5400000">
          <a:off x="2662858" y="2219433"/>
          <a:ext cx="1258384" cy="1094794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3"/>
          <a:srcRect/>
          <a:stretch>
            <a:fillRect l="-55000" t="-17000" r="-7000" b="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915258" y="2333736"/>
        <a:ext cx="753584" cy="866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73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77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90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94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11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15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2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hexagon" r:blip="" rot="90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type="hexagon" r:blip="" rot="90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E28CC-B355-46D1-AB59-7E34F812EE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B37CB-0C00-412D-B2EC-05076DA1FD2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8F3D-693C-4755-831D-C64D8C50AE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6212-2F5C-44B7-8B23-638570F609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8F3D-693C-4755-831D-C64D8C50AE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6212-2F5C-44B7-8B23-638570F609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8F3D-693C-4755-831D-C64D8C50AE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6212-2F5C-44B7-8B23-638570F609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t="5918" b="5904"/>
          <a:stretch>
            <a:fillRect/>
          </a:stretch>
        </p:blipFill>
        <p:spPr>
          <a:xfrm>
            <a:off x="99245" y="745067"/>
            <a:ext cx="9044755" cy="4024443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912358"/>
            <a:ext cx="9143999" cy="371299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 flipV="1">
            <a:off x="42494" y="445802"/>
            <a:ext cx="0" cy="432371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>
            <a:off x="-72922" y="445802"/>
            <a:ext cx="483739" cy="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 flipV="1">
            <a:off x="3787547" y="445802"/>
            <a:ext cx="5546106" cy="21151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8F3D-693C-4755-831D-C64D8C50AE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6212-2F5C-44B7-8B23-638570F609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8F3D-693C-4755-831D-C64D8C50AE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6212-2F5C-44B7-8B23-638570F609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8F3D-693C-4755-831D-C64D8C50AE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6212-2F5C-44B7-8B23-638570F609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8F3D-693C-4755-831D-C64D8C50AE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6212-2F5C-44B7-8B23-638570F609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8F3D-693C-4755-831D-C64D8C50AE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6212-2F5C-44B7-8B23-638570F609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8F3D-693C-4755-831D-C64D8C50AE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6212-2F5C-44B7-8B23-638570F609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8F3D-693C-4755-831D-C64D8C50AE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6212-2F5C-44B7-8B23-638570F609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E1D18F3D-693C-4755-831D-C64D8C50AE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C2CF6212-2F5C-44B7-8B23-638570F609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18.wdp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9" t="11590" r="2156" b="20928"/>
          <a:stretch>
            <a:fillRect/>
          </a:stretch>
        </p:blipFill>
        <p:spPr>
          <a:xfrm>
            <a:off x="3879560" y="1249445"/>
            <a:ext cx="5265252" cy="2659260"/>
          </a:xfrm>
          <a:prstGeom prst="rect">
            <a:avLst/>
          </a:prstGeom>
          <a:solidFill>
            <a:srgbClr val="000117"/>
          </a:solidFill>
        </p:spPr>
      </p:pic>
      <p:sp>
        <p:nvSpPr>
          <p:cNvPr id="8" name="矩形 7"/>
          <p:cNvSpPr/>
          <p:nvPr/>
        </p:nvSpPr>
        <p:spPr>
          <a:xfrm>
            <a:off x="7036342" y="1247386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90577" y="1247386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82107" y="1247386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30833" y="1247386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76598" y="1247386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73637" y="2134732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873637" y="3022079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33794" y="2133025"/>
            <a:ext cx="1054235" cy="888666"/>
          </a:xfrm>
          <a:prstGeom prst="rect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33794" y="3020372"/>
            <a:ext cx="1057197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90991" y="2133025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90991" y="3020372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045226" y="2133025"/>
            <a:ext cx="1054235" cy="888666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045226" y="3020372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098701" y="2133025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98701" y="3020372"/>
            <a:ext cx="1054235" cy="888666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8836" y="3099745"/>
            <a:ext cx="2869708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2400" b="1" dirty="0">
                <a:solidFill>
                  <a:srgbClr val="000421"/>
                </a:solidFill>
                <a:latin typeface="方正细黑一简体" panose="02010601030101010101" pitchFamily="65" charset="-122"/>
                <a:ea typeface="汉鼎简黑体" panose="02010609000101010101" pitchFamily="49" charset="-122"/>
              </a:rPr>
              <a:t>POWERPOINT</a:t>
            </a:r>
            <a:endParaRPr lang="zh-CN" altLang="en-US" sz="2400" b="1" dirty="0">
              <a:solidFill>
                <a:srgbClr val="000421"/>
              </a:solidFill>
              <a:latin typeface="方正细黑一简体" panose="02010601030101010101" pitchFamily="65" charset="-122"/>
              <a:ea typeface="汉鼎简黑体" panose="0201060900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7081" y="2564252"/>
            <a:ext cx="3554657" cy="63094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 defTabSz="685800"/>
            <a:r>
              <a:rPr lang="zh-CN" altLang="en-US" sz="3500" b="1" spc="1810" dirty="0">
                <a:solidFill>
                  <a:srgbClr val="00052E"/>
                </a:solidFill>
                <a:latin typeface="方正细黑一简体" panose="02010601030101010101" pitchFamily="65" charset="-122"/>
                <a:ea typeface="汉鼎简黑体" panose="02010609000101010101" pitchFamily="49" charset="-122"/>
              </a:rPr>
              <a:t>商务会议模板</a:t>
            </a:r>
            <a:endParaRPr lang="zh-CN" altLang="en-US" sz="3500" b="1" spc="1810" dirty="0">
              <a:solidFill>
                <a:srgbClr val="00052E"/>
              </a:solidFill>
              <a:latin typeface="方正细黑一简体" panose="02010601030101010101" pitchFamily="65" charset="-122"/>
              <a:ea typeface="汉鼎简黑体" panose="02010609000101010101" pitchFamily="49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91150" y="3433162"/>
            <a:ext cx="14811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/>
            <a:r>
              <a:rPr lang="en-US" altLang="zh-CN" sz="600" spc="110" dirty="0">
                <a:solidFill>
                  <a:srgbClr val="0004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600" spc="110" dirty="0">
              <a:solidFill>
                <a:srgbClr val="0004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42494" y="981018"/>
            <a:ext cx="7315" cy="2922645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23"/>
          <p:cNvSpPr>
            <a:spLocks noChangeArrowheads="1"/>
          </p:cNvSpPr>
          <p:nvPr/>
        </p:nvSpPr>
        <p:spPr bwMode="auto">
          <a:xfrm flipH="1">
            <a:off x="-72922" y="144773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961272" y="981017"/>
            <a:ext cx="9115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zh-CN" altLang="en-US" sz="7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有力</a:t>
            </a:r>
            <a:r>
              <a:rPr lang="en-US" altLang="zh-CN" sz="6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POWERFUL</a:t>
            </a:r>
            <a:endParaRPr lang="zh-CN" altLang="en-US" sz="600" spc="90" dirty="0">
              <a:solidFill>
                <a:srgbClr val="1C31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122737" y="985040"/>
            <a:ext cx="8460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zh-CN" altLang="en-US" sz="7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</a:t>
            </a:r>
            <a:r>
              <a:rPr lang="en-US" altLang="zh-CN" sz="6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CREATIVE</a:t>
            </a:r>
            <a:endParaRPr lang="zh-CN" altLang="en-US" sz="600" spc="90" dirty="0">
              <a:solidFill>
                <a:srgbClr val="1C31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264724" y="985712"/>
            <a:ext cx="7515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zh-CN" altLang="en-US" sz="7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精美</a:t>
            </a:r>
            <a:r>
              <a:rPr lang="en-US" altLang="zh-CN" sz="6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PRETTY</a:t>
            </a:r>
            <a:endParaRPr lang="zh-CN" altLang="en-US" sz="600" spc="90" dirty="0">
              <a:solidFill>
                <a:srgbClr val="1C31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273780" y="983071"/>
            <a:ext cx="8008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zh-CN" altLang="en-US" sz="7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清晰</a:t>
            </a:r>
            <a:r>
              <a:rPr lang="en-US" altLang="zh-CN" sz="6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LOGICAL</a:t>
            </a:r>
            <a:endParaRPr lang="zh-CN" altLang="en-US" sz="600" spc="90" dirty="0">
              <a:solidFill>
                <a:srgbClr val="1C31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rot="1140000">
            <a:off x="5936328" y="1035495"/>
            <a:ext cx="0" cy="110598"/>
          </a:xfrm>
          <a:prstGeom prst="line">
            <a:avLst/>
          </a:prstGeom>
          <a:ln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rot="1140000">
            <a:off x="7078315" y="1031219"/>
            <a:ext cx="0" cy="110598"/>
          </a:xfrm>
          <a:prstGeom prst="line">
            <a:avLst/>
          </a:prstGeom>
          <a:ln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rot="1140000">
            <a:off x="8125793" y="1037439"/>
            <a:ext cx="0" cy="110598"/>
          </a:xfrm>
          <a:prstGeom prst="line">
            <a:avLst/>
          </a:prstGeom>
          <a:ln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rot="1140000">
            <a:off x="4813283" y="1031220"/>
            <a:ext cx="0" cy="110598"/>
          </a:xfrm>
          <a:prstGeom prst="line">
            <a:avLst/>
          </a:prstGeom>
          <a:ln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日期占位符 3"/>
          <p:cNvSpPr txBox="1"/>
          <p:nvPr/>
        </p:nvSpPr>
        <p:spPr>
          <a:xfrm>
            <a:off x="427081" y="1594409"/>
            <a:ext cx="2636123" cy="9426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00"/>
              </a:lnSpc>
            </a:pPr>
            <a:fld id="{34F24D9B-1A9F-4B90-BE28-CC137ED4AD3B}" type="datetime10">
              <a:rPr lang="zh-CN" altLang="en-US" sz="5400" spc="90" smtClean="0">
                <a:solidFill>
                  <a:srgbClr val="1C3158"/>
                </a:solidFill>
              </a:rPr>
            </a:fld>
            <a:endParaRPr lang="en-US" altLang="zh-CN" sz="5400" spc="90" dirty="0">
              <a:solidFill>
                <a:srgbClr val="1C3158"/>
              </a:solidFill>
            </a:endParaRPr>
          </a:p>
          <a:p>
            <a:pPr>
              <a:lnSpc>
                <a:spcPts val="1900"/>
              </a:lnSpc>
            </a:pPr>
            <a:r>
              <a:rPr lang="en-US" altLang="zh-CN" sz="1050" b="0" spc="-20" dirty="0" smtClean="0">
                <a:solidFill>
                  <a:srgbClr val="1C3158"/>
                </a:solidFill>
              </a:rPr>
              <a:t> </a:t>
            </a:r>
            <a:fld id="{D2B90592-DDFC-45D0-B466-3BCB67877527}" type="datetime2">
              <a:rPr lang="en-US" altLang="zh-CN" sz="1400" b="0" spc="-20" dirty="0" smtClean="0">
                <a:solidFill>
                  <a:srgbClr val="44546A"/>
                </a:solidFill>
              </a:rPr>
            </a:fld>
            <a:endParaRPr lang="en-US" altLang="zh-CN" sz="1050" b="0" spc="-20" dirty="0" smtClean="0">
              <a:solidFill>
                <a:srgbClr val="44546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1"/>
          <a:srcRect t="9047" b="15913"/>
          <a:stretch>
            <a:fillRect/>
          </a:stretch>
        </p:blipFill>
        <p:spPr>
          <a:xfrm>
            <a:off x="99245" y="1044761"/>
            <a:ext cx="9044755" cy="342482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V="1">
            <a:off x="42494" y="737722"/>
            <a:ext cx="0" cy="3736139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3031" y="453029"/>
            <a:ext cx="1453831" cy="5693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500" b="1" spc="-150">
                <a:solidFill>
                  <a:srgbClr val="000421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defRPr>
            </a:lvl1pPr>
          </a:lstStyle>
          <a:p>
            <a:pPr algn="just" defTabSz="685800"/>
            <a:r>
              <a:rPr lang="zh-CN" altLang="en-US" sz="3100" spc="290" dirty="0"/>
              <a:t>目录</a:t>
            </a:r>
            <a:endParaRPr lang="zh-CN" altLang="en-US" sz="3100" spc="290" dirty="0"/>
          </a:p>
        </p:txBody>
      </p:sp>
      <p:sp>
        <p:nvSpPr>
          <p:cNvPr id="9" name="矩形 148"/>
          <p:cNvSpPr>
            <a:spLocks noChangeArrowheads="1"/>
          </p:cNvSpPr>
          <p:nvPr/>
        </p:nvSpPr>
        <p:spPr bwMode="auto">
          <a:xfrm>
            <a:off x="1260910" y="453029"/>
            <a:ext cx="1602234" cy="5693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3100" spc="-150" dirty="0">
                <a:solidFill>
                  <a:srgbClr val="000421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rPr>
              <a:t>Contents</a:t>
            </a:r>
            <a:endParaRPr lang="zh-CN" altLang="en-US" sz="3100" spc="-150" dirty="0">
              <a:solidFill>
                <a:srgbClr val="000421"/>
              </a:solidFill>
              <a:latin typeface="方正小标宋简体" panose="02010601030101010101" pitchFamily="65" charset="-122"/>
              <a:ea typeface="方正小标宋简体" panose="02010601030101010101" pitchFamily="65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-72922" y="731097"/>
            <a:ext cx="483739" cy="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836640" y="737723"/>
            <a:ext cx="6360369" cy="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626293" y="1835403"/>
            <a:ext cx="8032185" cy="1504356"/>
            <a:chOff x="626293" y="1835403"/>
            <a:chExt cx="8032185" cy="1504356"/>
          </a:xfrm>
        </p:grpSpPr>
        <p:sp>
          <p:nvSpPr>
            <p:cNvPr id="64" name="矩形 63"/>
            <p:cNvSpPr/>
            <p:nvPr/>
          </p:nvSpPr>
          <p:spPr>
            <a:xfrm>
              <a:off x="626293" y="1835403"/>
              <a:ext cx="8032185" cy="150435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26293" y="2225611"/>
              <a:ext cx="1914416" cy="647061"/>
            </a:xfrm>
            <a:prstGeom prst="rect">
              <a:avLst/>
            </a:prstGeom>
            <a:solidFill>
              <a:srgbClr val="1C31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383897" y="2196650"/>
              <a:ext cx="422231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sz="4000" b="0" dirty="0">
                  <a:solidFill>
                    <a:prstClr val="white"/>
                  </a:solidFill>
                </a:rPr>
                <a:t>2</a:t>
              </a:r>
              <a:endParaRPr lang="zh-CN" altLang="en-US" sz="4000" b="0" dirty="0">
                <a:solidFill>
                  <a:prstClr val="white"/>
                </a:solidFill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3285748" y="2257129"/>
              <a:ext cx="4449454" cy="563217"/>
              <a:chOff x="3640797" y="1579814"/>
              <a:chExt cx="2217196" cy="563217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3640797" y="1579814"/>
                <a:ext cx="2108269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9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9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4844969" y="1604422"/>
                <a:ext cx="1013024" cy="538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29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9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10817" y="1486158"/>
            <a:ext cx="370655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srgbClr val="0005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8"/>
          <p:cNvSpPr>
            <a:spLocks noChangeArrowheads="1"/>
          </p:cNvSpPr>
          <p:nvPr/>
        </p:nvSpPr>
        <p:spPr bwMode="auto">
          <a:xfrm>
            <a:off x="410817" y="2552370"/>
            <a:ext cx="370655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srgbClr val="00052E"/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4472060" y="1361745"/>
            <a:ext cx="5114160" cy="2381250"/>
            <a:chOff x="3779838" y="1487488"/>
            <a:chExt cx="5365750" cy="2381250"/>
          </a:xfrm>
        </p:grpSpPr>
        <p:grpSp>
          <p:nvGrpSpPr>
            <p:cNvPr id="15" name="组合 37"/>
            <p:cNvGrpSpPr/>
            <p:nvPr/>
          </p:nvGrpSpPr>
          <p:grpSpPr bwMode="auto">
            <a:xfrm>
              <a:off x="3779838" y="1487488"/>
              <a:ext cx="5365750" cy="1147762"/>
              <a:chOff x="3779912" y="1487410"/>
              <a:chExt cx="5366325" cy="1147810"/>
            </a:xfrm>
          </p:grpSpPr>
          <p:sp>
            <p:nvSpPr>
              <p:cNvPr id="30" name="Freeform 6"/>
              <p:cNvSpPr/>
              <p:nvPr/>
            </p:nvSpPr>
            <p:spPr bwMode="auto">
              <a:xfrm>
                <a:off x="3779912" y="1487410"/>
                <a:ext cx="5366325" cy="1147810"/>
              </a:xfrm>
              <a:custGeom>
                <a:avLst/>
                <a:gdLst>
                  <a:gd name="T0" fmla="*/ 0 w 293"/>
                  <a:gd name="T1" fmla="*/ 0 h 67"/>
                  <a:gd name="T2" fmla="*/ 2147483646 w 293"/>
                  <a:gd name="T3" fmla="*/ 0 h 67"/>
                  <a:gd name="T4" fmla="*/ 2147483646 w 293"/>
                  <a:gd name="T5" fmla="*/ 2147483646 h 67"/>
                  <a:gd name="T6" fmla="*/ 2147483646 w 293"/>
                  <a:gd name="T7" fmla="*/ 2147483646 h 67"/>
                  <a:gd name="T8" fmla="*/ 2147483646 w 293"/>
                  <a:gd name="T9" fmla="*/ 2147483646 h 67"/>
                  <a:gd name="T10" fmla="*/ 2147483646 w 293"/>
                  <a:gd name="T11" fmla="*/ 2147483646 h 67"/>
                  <a:gd name="T12" fmla="*/ 2147483646 w 293"/>
                  <a:gd name="T13" fmla="*/ 2147483646 h 67"/>
                  <a:gd name="T14" fmla="*/ 0 w 293"/>
                  <a:gd name="T15" fmla="*/ 2147483646 h 67"/>
                  <a:gd name="T16" fmla="*/ 0 w 293"/>
                  <a:gd name="T17" fmla="*/ 0 h 6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67">
                    <a:moveTo>
                      <a:pt x="0" y="0"/>
                    </a:moveTo>
                    <a:lnTo>
                      <a:pt x="198" y="0"/>
                    </a:lnTo>
                    <a:lnTo>
                      <a:pt x="246" y="46"/>
                    </a:lnTo>
                    <a:lnTo>
                      <a:pt x="293" y="46"/>
                    </a:lnTo>
                    <a:lnTo>
                      <a:pt x="293" y="67"/>
                    </a:lnTo>
                    <a:lnTo>
                      <a:pt x="246" y="67"/>
                    </a:lnTo>
                    <a:lnTo>
                      <a:pt x="1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TextBox 18"/>
              <p:cNvSpPr txBox="1">
                <a:spLocks noChangeArrowheads="1"/>
              </p:cNvSpPr>
              <p:nvPr/>
            </p:nvSpPr>
            <p:spPr bwMode="auto">
              <a:xfrm>
                <a:off x="4341441" y="1636440"/>
                <a:ext cx="1728192" cy="292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</a:t>
                </a: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添加内容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TextBox 26"/>
              <p:cNvSpPr txBox="1">
                <a:spLocks noChangeArrowheads="1"/>
              </p:cNvSpPr>
              <p:nvPr/>
            </p:nvSpPr>
            <p:spPr bwMode="auto">
              <a:xfrm>
                <a:off x="5863020" y="1535037"/>
                <a:ext cx="1031986" cy="477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组合 35"/>
            <p:cNvGrpSpPr/>
            <p:nvPr/>
          </p:nvGrpSpPr>
          <p:grpSpPr bwMode="auto">
            <a:xfrm>
              <a:off x="3779838" y="2070100"/>
              <a:ext cx="5365750" cy="925513"/>
              <a:chOff x="3779912" y="2069881"/>
              <a:chExt cx="5366325" cy="925101"/>
            </a:xfrm>
          </p:grpSpPr>
          <p:sp>
            <p:nvSpPr>
              <p:cNvPr id="27" name="Freeform 7"/>
              <p:cNvSpPr/>
              <p:nvPr/>
            </p:nvSpPr>
            <p:spPr bwMode="auto">
              <a:xfrm>
                <a:off x="3779912" y="2069881"/>
                <a:ext cx="5366325" cy="925101"/>
              </a:xfrm>
              <a:custGeom>
                <a:avLst/>
                <a:gdLst>
                  <a:gd name="T0" fmla="*/ 0 w 293"/>
                  <a:gd name="T1" fmla="*/ 0 h 54"/>
                  <a:gd name="T2" fmla="*/ 2147483646 w 293"/>
                  <a:gd name="T3" fmla="*/ 0 h 54"/>
                  <a:gd name="T4" fmla="*/ 2147483646 w 293"/>
                  <a:gd name="T5" fmla="*/ 2147483646 h 54"/>
                  <a:gd name="T6" fmla="*/ 2147483646 w 293"/>
                  <a:gd name="T7" fmla="*/ 2147483646 h 54"/>
                  <a:gd name="T8" fmla="*/ 2147483646 w 293"/>
                  <a:gd name="T9" fmla="*/ 2147483646 h 54"/>
                  <a:gd name="T10" fmla="*/ 2147483646 w 293"/>
                  <a:gd name="T11" fmla="*/ 2147483646 h 54"/>
                  <a:gd name="T12" fmla="*/ 2147483646 w 293"/>
                  <a:gd name="T13" fmla="*/ 2147483646 h 54"/>
                  <a:gd name="T14" fmla="*/ 0 w 293"/>
                  <a:gd name="T15" fmla="*/ 2147483646 h 54"/>
                  <a:gd name="T16" fmla="*/ 0 w 293"/>
                  <a:gd name="T17" fmla="*/ 0 h 5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54">
                    <a:moveTo>
                      <a:pt x="0" y="0"/>
                    </a:moveTo>
                    <a:lnTo>
                      <a:pt x="198" y="0"/>
                    </a:lnTo>
                    <a:lnTo>
                      <a:pt x="246" y="33"/>
                    </a:lnTo>
                    <a:lnTo>
                      <a:pt x="293" y="33"/>
                    </a:lnTo>
                    <a:lnTo>
                      <a:pt x="293" y="54"/>
                    </a:lnTo>
                    <a:lnTo>
                      <a:pt x="246" y="54"/>
                    </a:lnTo>
                    <a:lnTo>
                      <a:pt x="1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3158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TextBox 21"/>
              <p:cNvSpPr txBox="1">
                <a:spLocks noChangeArrowheads="1"/>
              </p:cNvSpPr>
              <p:nvPr/>
            </p:nvSpPr>
            <p:spPr bwMode="auto">
              <a:xfrm>
                <a:off x="4365810" y="2212504"/>
                <a:ext cx="1728192" cy="292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TextBox 23"/>
              <p:cNvSpPr txBox="1">
                <a:spLocks noChangeArrowheads="1"/>
              </p:cNvSpPr>
              <p:nvPr/>
            </p:nvSpPr>
            <p:spPr bwMode="auto">
              <a:xfrm>
                <a:off x="5893100" y="2132655"/>
                <a:ext cx="1030398" cy="4768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36"/>
            <p:cNvGrpSpPr/>
            <p:nvPr/>
          </p:nvGrpSpPr>
          <p:grpSpPr bwMode="auto">
            <a:xfrm>
              <a:off x="3779838" y="2652713"/>
              <a:ext cx="5365750" cy="719137"/>
              <a:chOff x="3779912" y="2652352"/>
              <a:chExt cx="5366325" cy="719523"/>
            </a:xfrm>
          </p:grpSpPr>
          <p:sp>
            <p:nvSpPr>
              <p:cNvPr id="23" name="Freeform 8"/>
              <p:cNvSpPr/>
              <p:nvPr/>
            </p:nvSpPr>
            <p:spPr bwMode="auto">
              <a:xfrm>
                <a:off x="3779912" y="2652352"/>
                <a:ext cx="5366325" cy="719523"/>
              </a:xfrm>
              <a:custGeom>
                <a:avLst/>
                <a:gdLst>
                  <a:gd name="T0" fmla="*/ 0 w 293"/>
                  <a:gd name="T1" fmla="*/ 0 h 42"/>
                  <a:gd name="T2" fmla="*/ 2147483646 w 293"/>
                  <a:gd name="T3" fmla="*/ 0 h 42"/>
                  <a:gd name="T4" fmla="*/ 2147483646 w 293"/>
                  <a:gd name="T5" fmla="*/ 2147483646 h 42"/>
                  <a:gd name="T6" fmla="*/ 2147483646 w 293"/>
                  <a:gd name="T7" fmla="*/ 2147483646 h 42"/>
                  <a:gd name="T8" fmla="*/ 2147483646 w 293"/>
                  <a:gd name="T9" fmla="*/ 2147483646 h 42"/>
                  <a:gd name="T10" fmla="*/ 2147483646 w 293"/>
                  <a:gd name="T11" fmla="*/ 2147483646 h 42"/>
                  <a:gd name="T12" fmla="*/ 2147483646 w 293"/>
                  <a:gd name="T13" fmla="*/ 2147483646 h 42"/>
                  <a:gd name="T14" fmla="*/ 0 w 293"/>
                  <a:gd name="T15" fmla="*/ 2147483646 h 42"/>
                  <a:gd name="T16" fmla="*/ 0 w 293"/>
                  <a:gd name="T17" fmla="*/ 0 h 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42">
                    <a:moveTo>
                      <a:pt x="0" y="0"/>
                    </a:moveTo>
                    <a:lnTo>
                      <a:pt x="198" y="0"/>
                    </a:lnTo>
                    <a:lnTo>
                      <a:pt x="246" y="19"/>
                    </a:lnTo>
                    <a:lnTo>
                      <a:pt x="293" y="19"/>
                    </a:lnTo>
                    <a:lnTo>
                      <a:pt x="293" y="42"/>
                    </a:lnTo>
                    <a:lnTo>
                      <a:pt x="246" y="42"/>
                    </a:lnTo>
                    <a:lnTo>
                      <a:pt x="198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3158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4" name="组合 34"/>
              <p:cNvGrpSpPr/>
              <p:nvPr/>
            </p:nvGrpSpPr>
            <p:grpSpPr bwMode="auto">
              <a:xfrm>
                <a:off x="4365811" y="2722632"/>
                <a:ext cx="2557687" cy="477310"/>
                <a:chOff x="4365811" y="2722632"/>
                <a:chExt cx="2557687" cy="477310"/>
              </a:xfrm>
            </p:grpSpPr>
            <p:sp>
              <p:nvSpPr>
                <p:cNvPr id="25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4365811" y="2776379"/>
                  <a:ext cx="1728192" cy="2925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点击添加内容</a:t>
                  </a:r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TextBox 20"/>
                <p:cNvSpPr txBox="1">
                  <a:spLocks noChangeArrowheads="1"/>
                </p:cNvSpPr>
                <p:nvPr/>
              </p:nvSpPr>
              <p:spPr bwMode="auto">
                <a:xfrm>
                  <a:off x="5893100" y="2722632"/>
                  <a:ext cx="1030398" cy="4773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marL="2857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indent="0" algn="ctr">
                    <a:defRPr/>
                  </a:pPr>
                  <a:r>
                    <a:rPr lang="en-US" altLang="zh-CN" sz="2500" b="1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25%</a:t>
                  </a:r>
                  <a:endParaRPr lang="zh-CN" altLang="en-US" sz="25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8" name="组合 38"/>
            <p:cNvGrpSpPr/>
            <p:nvPr/>
          </p:nvGrpSpPr>
          <p:grpSpPr bwMode="auto">
            <a:xfrm>
              <a:off x="3779838" y="3251200"/>
              <a:ext cx="5365750" cy="617538"/>
              <a:chOff x="3779912" y="3251954"/>
              <a:chExt cx="5366325" cy="616734"/>
            </a:xfrm>
          </p:grpSpPr>
          <p:grpSp>
            <p:nvGrpSpPr>
              <p:cNvPr id="19" name="组合 32"/>
              <p:cNvGrpSpPr/>
              <p:nvPr/>
            </p:nvGrpSpPr>
            <p:grpSpPr bwMode="auto">
              <a:xfrm>
                <a:off x="3779912" y="3251954"/>
                <a:ext cx="5366325" cy="616734"/>
                <a:chOff x="3779912" y="3251954"/>
                <a:chExt cx="5366325" cy="616734"/>
              </a:xfrm>
            </p:grpSpPr>
            <p:sp>
              <p:nvSpPr>
                <p:cNvPr id="21" name="Freeform 9"/>
                <p:cNvSpPr/>
                <p:nvPr/>
              </p:nvSpPr>
              <p:spPr bwMode="auto">
                <a:xfrm>
                  <a:off x="3779912" y="3251954"/>
                  <a:ext cx="5366325" cy="616734"/>
                </a:xfrm>
                <a:custGeom>
                  <a:avLst/>
                  <a:gdLst>
                    <a:gd name="T0" fmla="*/ 0 w 293"/>
                    <a:gd name="T1" fmla="*/ 0 h 36"/>
                    <a:gd name="T2" fmla="*/ 2147483646 w 293"/>
                    <a:gd name="T3" fmla="*/ 0 h 36"/>
                    <a:gd name="T4" fmla="*/ 2147483646 w 293"/>
                    <a:gd name="T5" fmla="*/ 2147483646 h 36"/>
                    <a:gd name="T6" fmla="*/ 2147483646 w 293"/>
                    <a:gd name="T7" fmla="*/ 2147483646 h 36"/>
                    <a:gd name="T8" fmla="*/ 2147483646 w 293"/>
                    <a:gd name="T9" fmla="*/ 2147483646 h 36"/>
                    <a:gd name="T10" fmla="*/ 2147483646 w 293"/>
                    <a:gd name="T11" fmla="*/ 2147483646 h 36"/>
                    <a:gd name="T12" fmla="*/ 2147483646 w 293"/>
                    <a:gd name="T13" fmla="*/ 2147483646 h 36"/>
                    <a:gd name="T14" fmla="*/ 0 w 293"/>
                    <a:gd name="T15" fmla="*/ 2147483646 h 36"/>
                    <a:gd name="T16" fmla="*/ 0 w 293"/>
                    <a:gd name="T17" fmla="*/ 0 h 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93" h="36">
                      <a:moveTo>
                        <a:pt x="0" y="0"/>
                      </a:moveTo>
                      <a:lnTo>
                        <a:pt x="198" y="0"/>
                      </a:lnTo>
                      <a:lnTo>
                        <a:pt x="246" y="7"/>
                      </a:lnTo>
                      <a:lnTo>
                        <a:pt x="293" y="7"/>
                      </a:lnTo>
                      <a:lnTo>
                        <a:pt x="293" y="30"/>
                      </a:lnTo>
                      <a:lnTo>
                        <a:pt x="246" y="30"/>
                      </a:lnTo>
                      <a:lnTo>
                        <a:pt x="198" y="36"/>
                      </a:lnTo>
                      <a:lnTo>
                        <a:pt x="0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C3158"/>
                </a:solidFill>
                <a:ln w="0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TextBox 25"/>
                <p:cNvSpPr txBox="1">
                  <a:spLocks noChangeArrowheads="1"/>
                </p:cNvSpPr>
                <p:nvPr/>
              </p:nvSpPr>
              <p:spPr bwMode="auto">
                <a:xfrm>
                  <a:off x="4365810" y="3364632"/>
                  <a:ext cx="1728192" cy="29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点击添加内容</a:t>
                  </a:r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" name="TextBox 14"/>
              <p:cNvSpPr txBox="1">
                <a:spLocks noChangeArrowheads="1"/>
              </p:cNvSpPr>
              <p:nvPr/>
            </p:nvSpPr>
            <p:spPr bwMode="auto">
              <a:xfrm>
                <a:off x="5893100" y="3324445"/>
                <a:ext cx="1030398" cy="476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4579117" y="1711869"/>
            <a:ext cx="296876" cy="2568249"/>
            <a:chOff x="4427984" y="1865613"/>
            <a:chExt cx="295593" cy="2568708"/>
          </a:xfrm>
          <a:effectLst/>
        </p:grpSpPr>
        <p:sp>
          <p:nvSpPr>
            <p:cNvPr id="12" name="TextBox 15"/>
            <p:cNvSpPr txBox="1">
              <a:spLocks noChangeArrowheads="1"/>
            </p:cNvSpPr>
            <p:nvPr/>
          </p:nvSpPr>
          <p:spPr bwMode="auto">
            <a:xfrm>
              <a:off x="4427984" y="1865613"/>
              <a:ext cx="289208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dirty="0" smtClean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100" b="1" dirty="0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6"/>
            <p:cNvSpPr txBox="1">
              <a:spLocks noChangeArrowheads="1"/>
            </p:cNvSpPr>
            <p:nvPr/>
          </p:nvSpPr>
          <p:spPr bwMode="auto">
            <a:xfrm>
              <a:off x="4427984" y="2256208"/>
              <a:ext cx="279632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100" b="1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7"/>
            <p:cNvSpPr txBox="1">
              <a:spLocks noChangeArrowheads="1"/>
            </p:cNvSpPr>
            <p:nvPr/>
          </p:nvSpPr>
          <p:spPr bwMode="auto">
            <a:xfrm>
              <a:off x="4427984" y="2640452"/>
              <a:ext cx="278037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100" b="1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8"/>
            <p:cNvSpPr txBox="1">
              <a:spLocks noChangeArrowheads="1"/>
            </p:cNvSpPr>
            <p:nvPr/>
          </p:nvSpPr>
          <p:spPr bwMode="auto">
            <a:xfrm>
              <a:off x="4427984" y="3023108"/>
              <a:ext cx="295593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1100" b="1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9"/>
            <p:cNvSpPr txBox="1">
              <a:spLocks noChangeArrowheads="1"/>
            </p:cNvSpPr>
            <p:nvPr/>
          </p:nvSpPr>
          <p:spPr bwMode="auto">
            <a:xfrm>
              <a:off x="4427984" y="3405763"/>
              <a:ext cx="263671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1100" b="1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20"/>
            <p:cNvSpPr txBox="1">
              <a:spLocks noChangeArrowheads="1"/>
            </p:cNvSpPr>
            <p:nvPr/>
          </p:nvSpPr>
          <p:spPr bwMode="auto">
            <a:xfrm>
              <a:off x="4427984" y="3790007"/>
              <a:ext cx="262076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1100" b="1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21"/>
            <p:cNvSpPr txBox="1">
              <a:spLocks noChangeArrowheads="1"/>
            </p:cNvSpPr>
            <p:nvPr/>
          </p:nvSpPr>
          <p:spPr bwMode="auto">
            <a:xfrm>
              <a:off x="4427984" y="4172664"/>
              <a:ext cx="290806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1100" b="1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1583511" y="1716323"/>
            <a:ext cx="2968625" cy="268287"/>
            <a:chOff x="1431864" y="1885640"/>
            <a:chExt cx="2969063" cy="269023"/>
          </a:xfrm>
          <a:effectLst/>
        </p:grpSpPr>
        <p:sp>
          <p:nvSpPr>
            <p:cNvPr id="21" name="矩形 20"/>
            <p:cNvSpPr/>
            <p:nvPr/>
          </p:nvSpPr>
          <p:spPr>
            <a:xfrm>
              <a:off x="1958992" y="1920661"/>
              <a:ext cx="2441935" cy="198981"/>
            </a:xfrm>
            <a:prstGeom prst="rect">
              <a:avLst/>
            </a:prstGeom>
            <a:solidFill>
              <a:srgbClr val="1C315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22" name="TextBox 42"/>
            <p:cNvSpPr txBox="1">
              <a:spLocks noChangeArrowheads="1"/>
            </p:cNvSpPr>
            <p:nvPr/>
          </p:nvSpPr>
          <p:spPr bwMode="auto">
            <a:xfrm>
              <a:off x="1431864" y="1885640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1959748" y="2116373"/>
            <a:ext cx="2592388" cy="269875"/>
            <a:chOff x="1807558" y="2286131"/>
            <a:chExt cx="2593369" cy="269023"/>
          </a:xfrm>
          <a:effectLst/>
        </p:grpSpPr>
        <p:sp>
          <p:nvSpPr>
            <p:cNvPr id="24" name="矩形 23"/>
            <p:cNvSpPr/>
            <p:nvPr/>
          </p:nvSpPr>
          <p:spPr>
            <a:xfrm>
              <a:off x="2320515" y="2320946"/>
              <a:ext cx="2080412" cy="199394"/>
            </a:xfrm>
            <a:prstGeom prst="rect">
              <a:avLst/>
            </a:prstGeom>
            <a:solidFill>
              <a:srgbClr val="1C315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25" name="TextBox 43"/>
            <p:cNvSpPr txBox="1">
              <a:spLocks noChangeArrowheads="1"/>
            </p:cNvSpPr>
            <p:nvPr/>
          </p:nvSpPr>
          <p:spPr bwMode="auto">
            <a:xfrm>
              <a:off x="1807558" y="2286131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3031311" y="2489435"/>
            <a:ext cx="1520825" cy="269875"/>
            <a:chOff x="2879824" y="2659754"/>
            <a:chExt cx="1521102" cy="269023"/>
          </a:xfrm>
          <a:effectLst/>
        </p:grpSpPr>
        <p:sp>
          <p:nvSpPr>
            <p:cNvPr id="27" name="矩形 26"/>
            <p:cNvSpPr/>
            <p:nvPr/>
          </p:nvSpPr>
          <p:spPr>
            <a:xfrm>
              <a:off x="3360924" y="2694569"/>
              <a:ext cx="1040002" cy="199394"/>
            </a:xfrm>
            <a:prstGeom prst="rect">
              <a:avLst/>
            </a:prstGeom>
            <a:solidFill>
              <a:srgbClr val="1C315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28" name="TextBox 44"/>
            <p:cNvSpPr txBox="1">
              <a:spLocks noChangeArrowheads="1"/>
            </p:cNvSpPr>
            <p:nvPr/>
          </p:nvSpPr>
          <p:spPr bwMode="auto">
            <a:xfrm>
              <a:off x="2879824" y="265975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2158186" y="2873610"/>
            <a:ext cx="2393950" cy="268288"/>
            <a:chOff x="2006846" y="3043125"/>
            <a:chExt cx="2394079" cy="269023"/>
          </a:xfrm>
          <a:effectLst/>
        </p:grpSpPr>
        <p:sp>
          <p:nvSpPr>
            <p:cNvPr id="30" name="矩形 29"/>
            <p:cNvSpPr/>
            <p:nvPr/>
          </p:nvSpPr>
          <p:spPr>
            <a:xfrm>
              <a:off x="2487884" y="3078146"/>
              <a:ext cx="1913041" cy="198982"/>
            </a:xfrm>
            <a:prstGeom prst="rect">
              <a:avLst/>
            </a:prstGeom>
            <a:solidFill>
              <a:srgbClr val="1C315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31" name="TextBox 45"/>
            <p:cNvSpPr txBox="1">
              <a:spLocks noChangeArrowheads="1"/>
            </p:cNvSpPr>
            <p:nvPr/>
          </p:nvSpPr>
          <p:spPr bwMode="auto">
            <a:xfrm>
              <a:off x="2006846" y="304312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1388248" y="3256198"/>
            <a:ext cx="3163888" cy="269875"/>
            <a:chOff x="1237344" y="3426494"/>
            <a:chExt cx="3163583" cy="269023"/>
          </a:xfrm>
          <a:effectLst/>
        </p:grpSpPr>
        <p:sp>
          <p:nvSpPr>
            <p:cNvPr id="33" name="矩形 32"/>
            <p:cNvSpPr/>
            <p:nvPr/>
          </p:nvSpPr>
          <p:spPr>
            <a:xfrm>
              <a:off x="1718311" y="3461309"/>
              <a:ext cx="2682616" cy="199394"/>
            </a:xfrm>
            <a:prstGeom prst="rect">
              <a:avLst/>
            </a:prstGeom>
            <a:solidFill>
              <a:srgbClr val="1C315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34" name="TextBox 46"/>
            <p:cNvSpPr txBox="1">
              <a:spLocks noChangeArrowheads="1"/>
            </p:cNvSpPr>
            <p:nvPr/>
          </p:nvSpPr>
          <p:spPr bwMode="auto">
            <a:xfrm>
              <a:off x="1237344" y="342649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 bwMode="auto">
          <a:xfrm>
            <a:off x="3315473" y="3640373"/>
            <a:ext cx="1236663" cy="268287"/>
            <a:chOff x="3164281" y="3809865"/>
            <a:chExt cx="1236645" cy="269023"/>
          </a:xfrm>
          <a:effectLst/>
        </p:grpSpPr>
        <p:sp>
          <p:nvSpPr>
            <p:cNvPr id="37" name="矩形 36"/>
            <p:cNvSpPr/>
            <p:nvPr/>
          </p:nvSpPr>
          <p:spPr>
            <a:xfrm>
              <a:off x="3646874" y="3844886"/>
              <a:ext cx="754052" cy="198981"/>
            </a:xfrm>
            <a:prstGeom prst="rect">
              <a:avLst/>
            </a:prstGeom>
            <a:solidFill>
              <a:srgbClr val="1C315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38" name="TextBox 47"/>
            <p:cNvSpPr txBox="1">
              <a:spLocks noChangeArrowheads="1"/>
            </p:cNvSpPr>
            <p:nvPr/>
          </p:nvSpPr>
          <p:spPr bwMode="auto">
            <a:xfrm>
              <a:off x="3164281" y="380986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 bwMode="auto">
          <a:xfrm>
            <a:off x="2534423" y="4022960"/>
            <a:ext cx="2017713" cy="269875"/>
            <a:chOff x="2382284" y="4193232"/>
            <a:chExt cx="2018642" cy="269023"/>
          </a:xfrm>
          <a:effectLst/>
        </p:grpSpPr>
        <p:sp>
          <p:nvSpPr>
            <p:cNvPr id="40" name="矩形 39"/>
            <p:cNvSpPr/>
            <p:nvPr/>
          </p:nvSpPr>
          <p:spPr>
            <a:xfrm>
              <a:off x="2863518" y="4228047"/>
              <a:ext cx="1537408" cy="199394"/>
            </a:xfrm>
            <a:prstGeom prst="rect">
              <a:avLst/>
            </a:prstGeom>
            <a:solidFill>
              <a:srgbClr val="1C315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41" name="TextBox 48"/>
            <p:cNvSpPr txBox="1">
              <a:spLocks noChangeArrowheads="1"/>
            </p:cNvSpPr>
            <p:nvPr/>
          </p:nvSpPr>
          <p:spPr bwMode="auto">
            <a:xfrm>
              <a:off x="2382284" y="4193232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4898211" y="4022960"/>
            <a:ext cx="2874962" cy="269875"/>
            <a:chOff x="4746039" y="4193232"/>
            <a:chExt cx="2876195" cy="269023"/>
          </a:xfrm>
          <a:effectLst/>
        </p:grpSpPr>
        <p:sp>
          <p:nvSpPr>
            <p:cNvPr id="43" name="矩形 42"/>
            <p:cNvSpPr/>
            <p:nvPr/>
          </p:nvSpPr>
          <p:spPr>
            <a:xfrm>
              <a:off x="4746039" y="4228047"/>
              <a:ext cx="2394977" cy="199394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44" name="TextBox 49"/>
            <p:cNvSpPr txBox="1">
              <a:spLocks noChangeArrowheads="1"/>
            </p:cNvSpPr>
            <p:nvPr/>
          </p:nvSpPr>
          <p:spPr bwMode="auto">
            <a:xfrm>
              <a:off x="7141012" y="4193232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4898211" y="3640373"/>
            <a:ext cx="1235075" cy="268287"/>
            <a:chOff x="4746040" y="3809865"/>
            <a:chExt cx="1235262" cy="269023"/>
          </a:xfrm>
          <a:effectLst/>
        </p:grpSpPr>
        <p:sp>
          <p:nvSpPr>
            <p:cNvPr id="46" name="矩形 45"/>
            <p:cNvSpPr/>
            <p:nvPr/>
          </p:nvSpPr>
          <p:spPr>
            <a:xfrm>
              <a:off x="4746040" y="3844886"/>
              <a:ext cx="754176" cy="198981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47" name="TextBox 50"/>
            <p:cNvSpPr txBox="1">
              <a:spLocks noChangeArrowheads="1"/>
            </p:cNvSpPr>
            <p:nvPr/>
          </p:nvSpPr>
          <p:spPr bwMode="auto">
            <a:xfrm>
              <a:off x="5500080" y="380986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4898211" y="3256198"/>
            <a:ext cx="3162300" cy="269875"/>
            <a:chOff x="4746040" y="3426494"/>
            <a:chExt cx="3163582" cy="269023"/>
          </a:xfrm>
          <a:effectLst/>
        </p:grpSpPr>
        <p:sp>
          <p:nvSpPr>
            <p:cNvPr id="49" name="矩形 48"/>
            <p:cNvSpPr/>
            <p:nvPr/>
          </p:nvSpPr>
          <p:spPr>
            <a:xfrm>
              <a:off x="4746040" y="3461309"/>
              <a:ext cx="2682374" cy="199394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50" name="TextBox 51"/>
            <p:cNvSpPr txBox="1">
              <a:spLocks noChangeArrowheads="1"/>
            </p:cNvSpPr>
            <p:nvPr/>
          </p:nvSpPr>
          <p:spPr bwMode="auto">
            <a:xfrm>
              <a:off x="7428400" y="342649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 bwMode="auto">
          <a:xfrm>
            <a:off x="4898211" y="2873610"/>
            <a:ext cx="2028825" cy="268288"/>
            <a:chOff x="4746041" y="3043125"/>
            <a:chExt cx="2029268" cy="269023"/>
          </a:xfrm>
          <a:effectLst/>
        </p:grpSpPr>
        <p:sp>
          <p:nvSpPr>
            <p:cNvPr id="52" name="矩形 51"/>
            <p:cNvSpPr/>
            <p:nvPr/>
          </p:nvSpPr>
          <p:spPr>
            <a:xfrm>
              <a:off x="4746041" y="3078146"/>
              <a:ext cx="1548150" cy="198982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53" name="TextBox 52"/>
            <p:cNvSpPr txBox="1">
              <a:spLocks noChangeArrowheads="1"/>
            </p:cNvSpPr>
            <p:nvPr/>
          </p:nvSpPr>
          <p:spPr bwMode="auto">
            <a:xfrm>
              <a:off x="6294087" y="304312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 bwMode="auto">
          <a:xfrm>
            <a:off x="4898211" y="2489435"/>
            <a:ext cx="993775" cy="269875"/>
            <a:chOff x="4746041" y="2659754"/>
            <a:chExt cx="994649" cy="269023"/>
          </a:xfrm>
          <a:effectLst/>
        </p:grpSpPr>
        <p:sp>
          <p:nvSpPr>
            <p:cNvPr id="55" name="矩形 54"/>
            <p:cNvSpPr/>
            <p:nvPr/>
          </p:nvSpPr>
          <p:spPr>
            <a:xfrm>
              <a:off x="4746041" y="2697734"/>
              <a:ext cx="519569" cy="193064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56" name="TextBox 53"/>
            <p:cNvSpPr txBox="1">
              <a:spLocks noChangeArrowheads="1"/>
            </p:cNvSpPr>
            <p:nvPr/>
          </p:nvSpPr>
          <p:spPr bwMode="auto">
            <a:xfrm>
              <a:off x="5259468" y="265975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 bwMode="auto">
          <a:xfrm>
            <a:off x="4898211" y="2116373"/>
            <a:ext cx="1836737" cy="269875"/>
            <a:chOff x="4746041" y="2286131"/>
            <a:chExt cx="1836744" cy="269023"/>
          </a:xfrm>
          <a:effectLst/>
        </p:grpSpPr>
        <p:sp>
          <p:nvSpPr>
            <p:cNvPr id="58" name="矩形 57"/>
            <p:cNvSpPr/>
            <p:nvPr/>
          </p:nvSpPr>
          <p:spPr>
            <a:xfrm>
              <a:off x="4746041" y="2319363"/>
              <a:ext cx="1355730" cy="202558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59" name="TextBox 54"/>
            <p:cNvSpPr txBox="1">
              <a:spLocks noChangeArrowheads="1"/>
            </p:cNvSpPr>
            <p:nvPr/>
          </p:nvSpPr>
          <p:spPr bwMode="auto">
            <a:xfrm>
              <a:off x="6101563" y="2286131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 bwMode="auto">
          <a:xfrm>
            <a:off x="4898211" y="1716323"/>
            <a:ext cx="1385887" cy="268287"/>
            <a:chOff x="4746040" y="1885640"/>
            <a:chExt cx="1387146" cy="269023"/>
          </a:xfrm>
          <a:effectLst/>
        </p:grpSpPr>
        <p:sp>
          <p:nvSpPr>
            <p:cNvPr id="61" name="矩形 60"/>
            <p:cNvSpPr/>
            <p:nvPr/>
          </p:nvSpPr>
          <p:spPr>
            <a:xfrm>
              <a:off x="4746040" y="1920661"/>
              <a:ext cx="905697" cy="198981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62" name="TextBox 55"/>
            <p:cNvSpPr txBox="1">
              <a:spLocks noChangeArrowheads="1"/>
            </p:cNvSpPr>
            <p:nvPr/>
          </p:nvSpPr>
          <p:spPr bwMode="auto">
            <a:xfrm>
              <a:off x="5651964" y="1885640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 bwMode="auto">
          <a:xfrm>
            <a:off x="1307286" y="1232409"/>
            <a:ext cx="3244850" cy="311656"/>
            <a:chOff x="1156290" y="1361026"/>
            <a:chExt cx="3244730" cy="312531"/>
          </a:xfrm>
          <a:effectLst/>
        </p:grpSpPr>
        <p:cxnSp>
          <p:nvCxnSpPr>
            <p:cNvPr id="64" name="直接连接符 63"/>
            <p:cNvCxnSpPr/>
            <p:nvPr/>
          </p:nvCxnSpPr>
          <p:spPr>
            <a:xfrm>
              <a:off x="1326146" y="1613062"/>
              <a:ext cx="307487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1326146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167220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236592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2711982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3404107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3751756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201827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305804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409781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56"/>
            <p:cNvSpPr txBox="1">
              <a:spLocks noChangeArrowheads="1"/>
            </p:cNvSpPr>
            <p:nvPr/>
          </p:nvSpPr>
          <p:spPr bwMode="auto">
            <a:xfrm>
              <a:off x="3941184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1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TextBox 59"/>
            <p:cNvSpPr txBox="1">
              <a:spLocks noChangeArrowheads="1"/>
            </p:cNvSpPr>
            <p:nvPr/>
          </p:nvSpPr>
          <p:spPr bwMode="auto">
            <a:xfrm>
              <a:off x="3610352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TextBox 60"/>
            <p:cNvSpPr txBox="1">
              <a:spLocks noChangeArrowheads="1"/>
            </p:cNvSpPr>
            <p:nvPr/>
          </p:nvSpPr>
          <p:spPr bwMode="auto">
            <a:xfrm>
              <a:off x="3251158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TextBox 63"/>
            <p:cNvSpPr txBox="1">
              <a:spLocks noChangeArrowheads="1"/>
            </p:cNvSpPr>
            <p:nvPr/>
          </p:nvSpPr>
          <p:spPr bwMode="auto">
            <a:xfrm>
              <a:off x="2906013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TextBox 64"/>
            <p:cNvSpPr txBox="1">
              <a:spLocks noChangeArrowheads="1"/>
            </p:cNvSpPr>
            <p:nvPr/>
          </p:nvSpPr>
          <p:spPr bwMode="auto">
            <a:xfrm>
              <a:off x="2572358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TextBox 67"/>
            <p:cNvSpPr txBox="1">
              <a:spLocks noChangeArrowheads="1"/>
            </p:cNvSpPr>
            <p:nvPr/>
          </p:nvSpPr>
          <p:spPr bwMode="auto">
            <a:xfrm>
              <a:off x="2218651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TextBox 68"/>
            <p:cNvSpPr txBox="1">
              <a:spLocks noChangeArrowheads="1"/>
            </p:cNvSpPr>
            <p:nvPr/>
          </p:nvSpPr>
          <p:spPr bwMode="auto">
            <a:xfrm>
              <a:off x="1865226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1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TextBox 71"/>
            <p:cNvSpPr txBox="1">
              <a:spLocks noChangeArrowheads="1"/>
            </p:cNvSpPr>
            <p:nvPr/>
          </p:nvSpPr>
          <p:spPr bwMode="auto">
            <a:xfrm>
              <a:off x="1518742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1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TextBox 72"/>
            <p:cNvSpPr txBox="1">
              <a:spLocks noChangeArrowheads="1"/>
            </p:cNvSpPr>
            <p:nvPr/>
          </p:nvSpPr>
          <p:spPr bwMode="auto">
            <a:xfrm>
              <a:off x="1156290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 bwMode="auto">
          <a:xfrm>
            <a:off x="4907736" y="1232409"/>
            <a:ext cx="3275966" cy="311656"/>
            <a:chOff x="4756574" y="1361026"/>
            <a:chExt cx="3274938" cy="312531"/>
          </a:xfrm>
          <a:effectLst/>
        </p:grpSpPr>
        <p:cxnSp>
          <p:nvCxnSpPr>
            <p:cNvPr id="85" name="直接连接符 84"/>
            <p:cNvCxnSpPr/>
            <p:nvPr/>
          </p:nvCxnSpPr>
          <p:spPr>
            <a:xfrm>
              <a:off x="4756574" y="1613062"/>
              <a:ext cx="307561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506286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5408831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6102352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644831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7140251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7487804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575479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679428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783377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57"/>
            <p:cNvSpPr txBox="1">
              <a:spLocks noChangeArrowheads="1"/>
            </p:cNvSpPr>
            <p:nvPr/>
          </p:nvSpPr>
          <p:spPr bwMode="auto">
            <a:xfrm>
              <a:off x="4891535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1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Box 58"/>
            <p:cNvSpPr txBox="1">
              <a:spLocks noChangeArrowheads="1"/>
            </p:cNvSpPr>
            <p:nvPr/>
          </p:nvSpPr>
          <p:spPr bwMode="auto">
            <a:xfrm>
              <a:off x="523419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TextBox 61"/>
            <p:cNvSpPr txBox="1">
              <a:spLocks noChangeArrowheads="1"/>
            </p:cNvSpPr>
            <p:nvPr/>
          </p:nvSpPr>
          <p:spPr bwMode="auto">
            <a:xfrm>
              <a:off x="558510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TextBox 62"/>
            <p:cNvSpPr txBox="1">
              <a:spLocks noChangeArrowheads="1"/>
            </p:cNvSpPr>
            <p:nvPr/>
          </p:nvSpPr>
          <p:spPr bwMode="auto">
            <a:xfrm>
              <a:off x="594782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TextBox 65"/>
            <p:cNvSpPr txBox="1">
              <a:spLocks noChangeArrowheads="1"/>
            </p:cNvSpPr>
            <p:nvPr/>
          </p:nvSpPr>
          <p:spPr bwMode="auto">
            <a:xfrm>
              <a:off x="6292664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TextBox 66"/>
            <p:cNvSpPr txBox="1">
              <a:spLocks noChangeArrowheads="1"/>
            </p:cNvSpPr>
            <p:nvPr/>
          </p:nvSpPr>
          <p:spPr bwMode="auto">
            <a:xfrm>
              <a:off x="6640796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TextBox 69"/>
            <p:cNvSpPr txBox="1">
              <a:spLocks noChangeArrowheads="1"/>
            </p:cNvSpPr>
            <p:nvPr/>
          </p:nvSpPr>
          <p:spPr bwMode="auto">
            <a:xfrm>
              <a:off x="6987278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TextBox 70"/>
            <p:cNvSpPr txBox="1">
              <a:spLocks noChangeArrowheads="1"/>
            </p:cNvSpPr>
            <p:nvPr/>
          </p:nvSpPr>
          <p:spPr bwMode="auto">
            <a:xfrm>
              <a:off x="7319095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Box 73"/>
            <p:cNvSpPr txBox="1">
              <a:spLocks noChangeArrowheads="1"/>
            </p:cNvSpPr>
            <p:nvPr/>
          </p:nvSpPr>
          <p:spPr bwMode="auto">
            <a:xfrm>
              <a:off x="7680244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97" y="1082693"/>
            <a:ext cx="1519872" cy="1009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7" b="3323"/>
          <a:stretch>
            <a:fillRect/>
          </a:stretch>
        </p:blipFill>
        <p:spPr bwMode="auto">
          <a:xfrm>
            <a:off x="4720299" y="2148511"/>
            <a:ext cx="1517928" cy="2239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315" y="1082759"/>
            <a:ext cx="2203678" cy="3305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761763" y="1553539"/>
            <a:ext cx="370655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srgbClr val="0005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8"/>
          <p:cNvSpPr>
            <a:spLocks noChangeArrowheads="1"/>
          </p:cNvSpPr>
          <p:nvPr/>
        </p:nvSpPr>
        <p:spPr bwMode="auto">
          <a:xfrm>
            <a:off x="761763" y="2619751"/>
            <a:ext cx="370655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srgbClr val="00052E"/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279420" y="4882672"/>
            <a:ext cx="2498728" cy="0"/>
          </a:xfrm>
          <a:prstGeom prst="line">
            <a:avLst/>
          </a:prstGeom>
          <a:ln w="12700">
            <a:solidFill>
              <a:srgbClr val="9DA5AA">
                <a:alpha val="31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3"/>
          <p:cNvSpPr txBox="1"/>
          <p:nvPr/>
        </p:nvSpPr>
        <p:spPr bwMode="auto">
          <a:xfrm>
            <a:off x="2355407" y="2523840"/>
            <a:ext cx="1580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1300" dirty="0">
                <a:solidFill>
                  <a:srgbClr val="00052E"/>
                </a:solidFill>
              </a:rPr>
              <a:t>点击添加标题</a:t>
            </a:r>
            <a:endParaRPr lang="zh-CN" altLang="en-US" sz="1300" dirty="0">
              <a:solidFill>
                <a:srgbClr val="00052E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324525" y="1085675"/>
            <a:ext cx="1557910" cy="1088690"/>
            <a:chOff x="2001233" y="1094040"/>
            <a:chExt cx="1557910" cy="1088690"/>
          </a:xfrm>
        </p:grpSpPr>
        <p:sp>
          <p:nvSpPr>
            <p:cNvPr id="15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246945" y="1094040"/>
              <a:ext cx="1150490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654626" y="1915326"/>
            <a:ext cx="1430971" cy="1603839"/>
            <a:chOff x="3331334" y="1923691"/>
            <a:chExt cx="1430971" cy="1603839"/>
          </a:xfrm>
        </p:grpSpPr>
        <p:sp>
          <p:nvSpPr>
            <p:cNvPr id="18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1C3158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1C3158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095591" y="2559072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127192" y="1937373"/>
            <a:ext cx="1434327" cy="1559746"/>
            <a:chOff x="803900" y="1945738"/>
            <a:chExt cx="1434327" cy="1559746"/>
          </a:xfrm>
        </p:grpSpPr>
        <p:sp>
          <p:nvSpPr>
            <p:cNvPr id="21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1C3158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1C3158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03900" y="2494326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309828" y="3260126"/>
            <a:ext cx="1596491" cy="1056299"/>
            <a:chOff x="1986536" y="3268491"/>
            <a:chExt cx="1596491" cy="1056299"/>
          </a:xfrm>
        </p:grpSpPr>
        <p:sp>
          <p:nvSpPr>
            <p:cNvPr id="24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1C3158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1C3158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238227" y="4040097"/>
              <a:ext cx="113619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543392" y="1530736"/>
            <a:ext cx="2257829" cy="883832"/>
            <a:chOff x="5440389" y="1411124"/>
            <a:chExt cx="2257829" cy="883832"/>
          </a:xfrm>
        </p:grpSpPr>
        <p:sp>
          <p:nvSpPr>
            <p:cNvPr id="27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257829" cy="526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449010" y="1411124"/>
              <a:ext cx="1240744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552013" y="2563454"/>
            <a:ext cx="2381892" cy="1112705"/>
            <a:chOff x="5449010" y="2469969"/>
            <a:chExt cx="2381892" cy="1112705"/>
          </a:xfrm>
        </p:grpSpPr>
        <p:sp>
          <p:nvSpPr>
            <p:cNvPr id="30" name="矩形 91"/>
            <p:cNvSpPr>
              <a:spLocks noChangeArrowheads="1"/>
            </p:cNvSpPr>
            <p:nvPr/>
          </p:nvSpPr>
          <p:spPr bwMode="auto">
            <a:xfrm>
              <a:off x="5449010" y="2797844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52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srgbClr val="00052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1"/>
          <a:srcRect t="9047" b="15913"/>
          <a:stretch>
            <a:fillRect/>
          </a:stretch>
        </p:blipFill>
        <p:spPr>
          <a:xfrm>
            <a:off x="99245" y="1044761"/>
            <a:ext cx="9044755" cy="342482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V="1">
            <a:off x="42494" y="737722"/>
            <a:ext cx="0" cy="3736139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3031" y="453029"/>
            <a:ext cx="1453831" cy="5693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500" b="1" spc="-150">
                <a:solidFill>
                  <a:srgbClr val="000421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defRPr>
            </a:lvl1pPr>
          </a:lstStyle>
          <a:p>
            <a:pPr algn="just" defTabSz="685800"/>
            <a:r>
              <a:rPr lang="zh-CN" altLang="en-US" sz="3100" spc="290" dirty="0"/>
              <a:t>目录</a:t>
            </a:r>
            <a:endParaRPr lang="zh-CN" altLang="en-US" sz="3100" spc="290" dirty="0"/>
          </a:p>
        </p:txBody>
      </p:sp>
      <p:sp>
        <p:nvSpPr>
          <p:cNvPr id="9" name="矩形 148"/>
          <p:cNvSpPr>
            <a:spLocks noChangeArrowheads="1"/>
          </p:cNvSpPr>
          <p:nvPr/>
        </p:nvSpPr>
        <p:spPr bwMode="auto">
          <a:xfrm>
            <a:off x="1260910" y="453029"/>
            <a:ext cx="1602234" cy="5693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3100" spc="-150" dirty="0">
                <a:solidFill>
                  <a:srgbClr val="000421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rPr>
              <a:t>Contents</a:t>
            </a:r>
            <a:endParaRPr lang="zh-CN" altLang="en-US" sz="3100" spc="-150" dirty="0">
              <a:solidFill>
                <a:srgbClr val="000421"/>
              </a:solidFill>
              <a:latin typeface="方正小标宋简体" panose="02010601030101010101" pitchFamily="65" charset="-122"/>
              <a:ea typeface="方正小标宋简体" panose="02010601030101010101" pitchFamily="65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-72922" y="731097"/>
            <a:ext cx="483739" cy="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836640" y="737723"/>
            <a:ext cx="6360369" cy="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626293" y="1835403"/>
            <a:ext cx="8032185" cy="1504356"/>
            <a:chOff x="626293" y="1835403"/>
            <a:chExt cx="8032185" cy="1504356"/>
          </a:xfrm>
        </p:grpSpPr>
        <p:sp>
          <p:nvSpPr>
            <p:cNvPr id="64" name="矩形 63"/>
            <p:cNvSpPr/>
            <p:nvPr/>
          </p:nvSpPr>
          <p:spPr>
            <a:xfrm>
              <a:off x="626293" y="1835403"/>
              <a:ext cx="8032185" cy="150435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26293" y="2225611"/>
              <a:ext cx="1914416" cy="647061"/>
            </a:xfrm>
            <a:prstGeom prst="rect">
              <a:avLst/>
            </a:prstGeom>
            <a:solidFill>
              <a:srgbClr val="1C31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383897" y="2196650"/>
              <a:ext cx="422231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sz="4000" b="0" dirty="0">
                  <a:solidFill>
                    <a:prstClr val="white"/>
                  </a:solidFill>
                </a:rPr>
                <a:t>3</a:t>
              </a:r>
              <a:endParaRPr lang="zh-CN" altLang="en-US" sz="4000" b="0" dirty="0">
                <a:solidFill>
                  <a:prstClr val="white"/>
                </a:solidFill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3285748" y="2257129"/>
              <a:ext cx="4449454" cy="563217"/>
              <a:chOff x="3640797" y="1579814"/>
              <a:chExt cx="2217196" cy="563217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3640797" y="1579814"/>
                <a:ext cx="2108269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9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9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4844969" y="1604422"/>
                <a:ext cx="1013024" cy="538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29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9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2078853" y="996246"/>
          <a:ext cx="5236347" cy="3511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699247" y="1081833"/>
            <a:ext cx="7848600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srgbClr val="0005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8"/>
          <p:cNvSpPr>
            <a:spLocks noChangeArrowheads="1"/>
          </p:cNvSpPr>
          <p:nvPr/>
        </p:nvSpPr>
        <p:spPr bwMode="auto">
          <a:xfrm>
            <a:off x="696512" y="1617967"/>
            <a:ext cx="688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srgbClr val="00052E"/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17454" y="2433876"/>
            <a:ext cx="7412185" cy="1889753"/>
            <a:chOff x="228108" y="2234588"/>
            <a:chExt cx="8420726" cy="2239963"/>
          </a:xfrm>
        </p:grpSpPr>
        <p:grpSp>
          <p:nvGrpSpPr>
            <p:cNvPr id="15" name="组合 14"/>
            <p:cNvGrpSpPr/>
            <p:nvPr/>
          </p:nvGrpSpPr>
          <p:grpSpPr bwMode="auto">
            <a:xfrm>
              <a:off x="3383115" y="2340158"/>
              <a:ext cx="4910138" cy="1801808"/>
              <a:chOff x="3826818" y="1169595"/>
              <a:chExt cx="4910138" cy="1801566"/>
            </a:xfrm>
          </p:grpSpPr>
          <p:sp>
            <p:nvSpPr>
              <p:cNvPr id="37" name="TextBox 24"/>
              <p:cNvSpPr txBox="1">
                <a:spLocks noChangeArrowheads="1"/>
              </p:cNvSpPr>
              <p:nvPr/>
            </p:nvSpPr>
            <p:spPr bwMode="auto">
              <a:xfrm>
                <a:off x="6175376" y="2358495"/>
                <a:ext cx="1703107" cy="3507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TextBox 25"/>
              <p:cNvSpPr txBox="1">
                <a:spLocks noChangeArrowheads="1"/>
              </p:cNvSpPr>
              <p:nvPr/>
            </p:nvSpPr>
            <p:spPr bwMode="auto">
              <a:xfrm>
                <a:off x="6175376" y="2620379"/>
                <a:ext cx="1703107" cy="3507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 bwMode="auto">
              <a:xfrm>
                <a:off x="3826818" y="1169595"/>
                <a:ext cx="4910138" cy="984250"/>
                <a:chOff x="3517867" y="1560194"/>
                <a:chExt cx="4909516" cy="984232"/>
              </a:xfrm>
              <a:solidFill>
                <a:srgbClr val="C00000"/>
              </a:solidFill>
            </p:grpSpPr>
            <p:sp>
              <p:nvSpPr>
                <p:cNvPr id="40" name="矩形 18"/>
                <p:cNvSpPr/>
                <p:nvPr/>
              </p:nvSpPr>
              <p:spPr bwMode="auto">
                <a:xfrm flipH="1">
                  <a:off x="3517867" y="1560194"/>
                  <a:ext cx="4909516" cy="984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9516" h="984232">
                      <a:moveTo>
                        <a:pt x="4048265" y="0"/>
                      </a:moveTo>
                      <a:lnTo>
                        <a:pt x="0" y="0"/>
                      </a:lnTo>
                      <a:lnTo>
                        <a:pt x="0" y="984232"/>
                      </a:lnTo>
                      <a:lnTo>
                        <a:pt x="4909516" y="984232"/>
                      </a:lnTo>
                      <a:cubicBezTo>
                        <a:pt x="4858501" y="872397"/>
                        <a:pt x="4854566" y="760561"/>
                        <a:pt x="4834537" y="644605"/>
                      </a:cubicBezTo>
                      <a:lnTo>
                        <a:pt x="4779308" y="628650"/>
                      </a:lnTo>
                      <a:lnTo>
                        <a:pt x="4379258" y="161925"/>
                      </a:lnTo>
                      <a:lnTo>
                        <a:pt x="4093508" y="9525"/>
                      </a:lnTo>
                      <a:close/>
                    </a:path>
                  </a:pathLst>
                </a:custGeom>
                <a:solidFill>
                  <a:srgbClr val="1C31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5572823" y="1654010"/>
                  <a:ext cx="2749202" cy="656565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defRPr/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点击添加文本内容，点击添加文本内容，点击添加文本内容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 bwMode="auto">
            <a:xfrm>
              <a:off x="585940" y="2472185"/>
              <a:ext cx="4787900" cy="1893622"/>
              <a:chOff x="1029643" y="1301048"/>
              <a:chExt cx="4787900" cy="1894516"/>
            </a:xfrm>
          </p:grpSpPr>
          <p:sp>
            <p:nvSpPr>
              <p:cNvPr id="31" name="TextBox 8"/>
              <p:cNvSpPr txBox="1">
                <a:spLocks noChangeArrowheads="1"/>
              </p:cNvSpPr>
              <p:nvPr/>
            </p:nvSpPr>
            <p:spPr bwMode="auto">
              <a:xfrm>
                <a:off x="1815415" y="1301048"/>
                <a:ext cx="1703107" cy="3509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TextBox 9"/>
              <p:cNvSpPr txBox="1">
                <a:spLocks noChangeArrowheads="1"/>
              </p:cNvSpPr>
              <p:nvPr/>
            </p:nvSpPr>
            <p:spPr bwMode="auto">
              <a:xfrm>
                <a:off x="1815415" y="1552202"/>
                <a:ext cx="1703107" cy="3509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 bwMode="auto">
              <a:xfrm>
                <a:off x="1029643" y="2228776"/>
                <a:ext cx="4787900" cy="966788"/>
                <a:chOff x="721146" y="2618738"/>
                <a:chExt cx="4787359" cy="966631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34" name="矩形 20"/>
                <p:cNvSpPr/>
                <p:nvPr/>
              </p:nvSpPr>
              <p:spPr bwMode="auto">
                <a:xfrm flipH="1">
                  <a:off x="721146" y="2618738"/>
                  <a:ext cx="4787359" cy="966631"/>
                </a:xfrm>
                <a:custGeom>
                  <a:avLst/>
                  <a:gdLst>
                    <a:gd name="connsiteX0" fmla="*/ 0 w 4773443"/>
                    <a:gd name="connsiteY0" fmla="*/ 0 h 966631"/>
                    <a:gd name="connsiteX1" fmla="*/ 4773443 w 4773443"/>
                    <a:gd name="connsiteY1" fmla="*/ 0 h 966631"/>
                    <a:gd name="connsiteX2" fmla="*/ 4773443 w 4773443"/>
                    <a:gd name="connsiteY2" fmla="*/ 966631 h 966631"/>
                    <a:gd name="connsiteX3" fmla="*/ 744365 w 4773443"/>
                    <a:gd name="connsiteY3" fmla="*/ 966631 h 966631"/>
                    <a:gd name="connsiteX4" fmla="*/ 123390 w 4773443"/>
                    <a:gd name="connsiteY4" fmla="*/ 600814 h 966631"/>
                    <a:gd name="connsiteX5" fmla="*/ 0 w 4773443"/>
                    <a:gd name="connsiteY5" fmla="*/ 0 h 966631"/>
                    <a:gd name="connsiteX0-1" fmla="*/ 0 w 4773443"/>
                    <a:gd name="connsiteY0-2" fmla="*/ 0 h 966631"/>
                    <a:gd name="connsiteX1-3" fmla="*/ 4773443 w 4773443"/>
                    <a:gd name="connsiteY1-4" fmla="*/ 0 h 966631"/>
                    <a:gd name="connsiteX2-5" fmla="*/ 4773443 w 4773443"/>
                    <a:gd name="connsiteY2-6" fmla="*/ 966631 h 966631"/>
                    <a:gd name="connsiteX3-7" fmla="*/ 744365 w 4773443"/>
                    <a:gd name="connsiteY3-8" fmla="*/ 966631 h 966631"/>
                    <a:gd name="connsiteX4-9" fmla="*/ 300673 w 4773443"/>
                    <a:gd name="connsiteY4-10" fmla="*/ 600814 h 966631"/>
                    <a:gd name="connsiteX5-11" fmla="*/ 0 w 4773443"/>
                    <a:gd name="connsiteY5-12" fmla="*/ 0 h 96663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4773443" h="966631">
                      <a:moveTo>
                        <a:pt x="0" y="0"/>
                      </a:moveTo>
                      <a:lnTo>
                        <a:pt x="4773443" y="0"/>
                      </a:lnTo>
                      <a:lnTo>
                        <a:pt x="4773443" y="966631"/>
                      </a:lnTo>
                      <a:lnTo>
                        <a:pt x="744365" y="966631"/>
                      </a:lnTo>
                      <a:lnTo>
                        <a:pt x="300673" y="600814"/>
                      </a:lnTo>
                      <a:cubicBezTo>
                        <a:pt x="107143" y="324343"/>
                        <a:pt x="193530" y="276471"/>
                        <a:pt x="0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959325" y="2736825"/>
                  <a:ext cx="2503205" cy="624634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defRPr/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点击添加文本内容，点击添加文本内容，点击添加文本内容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 bwMode="auto">
            <a:xfrm>
              <a:off x="3242811" y="2234588"/>
              <a:ext cx="2239963" cy="2239963"/>
              <a:chOff x="3686514" y="1064344"/>
              <a:chExt cx="2239963" cy="2239963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3686514" y="1064344"/>
                <a:ext cx="2239963" cy="2239963"/>
              </a:xfrm>
              <a:prstGeom prst="ellipse">
                <a:avLst/>
              </a:prstGeom>
              <a:solidFill>
                <a:schemeClr val="bg1">
                  <a:alpha val="53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5" name="组合 11"/>
              <p:cNvGrpSpPr/>
              <p:nvPr/>
            </p:nvGrpSpPr>
            <p:grpSpPr bwMode="auto">
              <a:xfrm>
                <a:off x="3822056" y="1160389"/>
                <a:ext cx="1995487" cy="2047875"/>
                <a:chOff x="4016545" y="2222070"/>
                <a:chExt cx="2921320" cy="2997962"/>
              </a:xfrm>
            </p:grpSpPr>
            <p:sp>
              <p:nvSpPr>
                <p:cNvPr id="29" name="空心弧 28"/>
                <p:cNvSpPr/>
                <p:nvPr/>
              </p:nvSpPr>
              <p:spPr bwMode="auto">
                <a:xfrm>
                  <a:off x="4023516" y="2222070"/>
                  <a:ext cx="2914349" cy="2916621"/>
                </a:xfrm>
                <a:prstGeom prst="blockArc">
                  <a:avLst>
                    <a:gd name="adj1" fmla="val 10800000"/>
                    <a:gd name="adj2" fmla="val 21559587"/>
                    <a:gd name="adj3" fmla="val 12064"/>
                  </a:avLst>
                </a:prstGeom>
                <a:solidFill>
                  <a:srgbClr val="1C31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空心弧 29"/>
                <p:cNvSpPr/>
                <p:nvPr/>
              </p:nvSpPr>
              <p:spPr bwMode="auto">
                <a:xfrm flipV="1">
                  <a:off x="4016545" y="2303409"/>
                  <a:ext cx="2914349" cy="2916623"/>
                </a:xfrm>
                <a:prstGeom prst="blockArc">
                  <a:avLst>
                    <a:gd name="adj1" fmla="val 10800000"/>
                    <a:gd name="adj2" fmla="val 21559587"/>
                    <a:gd name="adj3" fmla="val 12064"/>
                  </a:avLst>
                </a:prstGeom>
                <a:solidFill>
                  <a:schemeClr val="tx2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6" name="组合 14"/>
              <p:cNvGrpSpPr/>
              <p:nvPr/>
            </p:nvGrpSpPr>
            <p:grpSpPr bwMode="auto">
              <a:xfrm>
                <a:off x="4134793" y="1500114"/>
                <a:ext cx="1368425" cy="1368425"/>
                <a:chOff x="3826508" y="1889724"/>
                <a:chExt cx="1367932" cy="1368804"/>
              </a:xfrm>
            </p:grpSpPr>
            <p:sp>
              <p:nvSpPr>
                <p:cNvPr id="27" name="椭圆 26"/>
                <p:cNvSpPr/>
                <p:nvPr/>
              </p:nvSpPr>
              <p:spPr bwMode="auto">
                <a:xfrm>
                  <a:off x="3826508" y="1889724"/>
                  <a:ext cx="1367932" cy="1368804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6350"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矩形 15"/>
                <p:cNvSpPr>
                  <a:spLocks noChangeArrowheads="1"/>
                </p:cNvSpPr>
                <p:nvPr/>
              </p:nvSpPr>
              <p:spPr bwMode="auto">
                <a:xfrm>
                  <a:off x="4005687" y="2312983"/>
                  <a:ext cx="1006399" cy="5838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zh-CN" altLang="en-US" b="1" dirty="0">
                      <a:solidFill>
                        <a:srgbClr val="00052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点击添加标题</a:t>
                  </a:r>
                  <a:endParaRPr lang="zh-CN" altLang="en-US" b="1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 bwMode="auto">
            <a:xfrm>
              <a:off x="7630455" y="2877867"/>
              <a:ext cx="1018379" cy="620184"/>
              <a:chOff x="7765552" y="2225457"/>
              <a:chExt cx="1018160" cy="620394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8047594" y="2294294"/>
                <a:ext cx="482722" cy="482722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矩形 18"/>
              <p:cNvSpPr>
                <a:spLocks noChangeArrowheads="1"/>
              </p:cNvSpPr>
              <p:nvPr/>
            </p:nvSpPr>
            <p:spPr bwMode="auto">
              <a:xfrm rot="566606">
                <a:off x="7765552" y="2225457"/>
                <a:ext cx="1018160" cy="620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2800" b="1" dirty="0">
                    <a:solidFill>
                      <a:srgbClr val="1C31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√</a:t>
                </a:r>
                <a:endParaRPr lang="zh-CN" altLang="en-US" sz="2800" b="1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 bwMode="auto">
            <a:xfrm>
              <a:off x="228108" y="3023351"/>
              <a:ext cx="1008063" cy="839072"/>
              <a:chOff x="671811" y="2121519"/>
              <a:chExt cx="1008063" cy="839072"/>
            </a:xfrm>
          </p:grpSpPr>
          <p:sp>
            <p:nvSpPr>
              <p:cNvPr id="20" name="椭圆 19"/>
              <p:cNvSpPr/>
              <p:nvPr/>
            </p:nvSpPr>
            <p:spPr bwMode="auto">
              <a:xfrm>
                <a:off x="928205" y="2317401"/>
                <a:ext cx="495276" cy="495808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矩形 29"/>
              <p:cNvSpPr>
                <a:spLocks noChangeArrowheads="1"/>
              </p:cNvSpPr>
              <p:nvPr/>
            </p:nvSpPr>
            <p:spPr bwMode="auto">
              <a:xfrm>
                <a:off x="671811" y="2121519"/>
                <a:ext cx="1008063" cy="839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40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×</a:t>
                </a:r>
                <a:endParaRPr lang="zh-CN" altLang="en-US" sz="40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1"/>
          <a:stretch>
            <a:fillRect/>
          </a:stretch>
        </p:blipFill>
        <p:spPr>
          <a:xfrm>
            <a:off x="961477" y="1411439"/>
            <a:ext cx="3960337" cy="2551130"/>
          </a:xfrm>
          <a:prstGeom prst="rect">
            <a:avLst/>
          </a:prstGeom>
          <a:effectLst/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51"/>
          <a:stretch>
            <a:fillRect/>
          </a:stretch>
        </p:blipFill>
        <p:spPr>
          <a:xfrm>
            <a:off x="5312066" y="3446321"/>
            <a:ext cx="826033" cy="505490"/>
          </a:xfrm>
          <a:prstGeom prst="rect">
            <a:avLst/>
          </a:prstGeom>
          <a:effectLst/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51"/>
          <a:stretch>
            <a:fillRect/>
          </a:stretch>
        </p:blipFill>
        <p:spPr>
          <a:xfrm>
            <a:off x="6300098" y="3446321"/>
            <a:ext cx="826033" cy="505490"/>
          </a:xfrm>
          <a:prstGeom prst="rect">
            <a:avLst/>
          </a:prstGeom>
          <a:effectLst/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51"/>
          <a:stretch>
            <a:fillRect/>
          </a:stretch>
        </p:blipFill>
        <p:spPr>
          <a:xfrm>
            <a:off x="7288130" y="3446321"/>
            <a:ext cx="826033" cy="505490"/>
          </a:xfrm>
          <a:prstGeom prst="rect">
            <a:avLst/>
          </a:prstGeom>
          <a:effectLst/>
        </p:spPr>
      </p:pic>
      <p:grpSp>
        <p:nvGrpSpPr>
          <p:cNvPr id="27" name="组合 26"/>
          <p:cNvGrpSpPr/>
          <p:nvPr/>
        </p:nvGrpSpPr>
        <p:grpSpPr>
          <a:xfrm>
            <a:off x="5219775" y="1329346"/>
            <a:ext cx="2894388" cy="1967000"/>
            <a:chOff x="5208584" y="1336349"/>
            <a:chExt cx="2894388" cy="1967000"/>
          </a:xfrm>
        </p:grpSpPr>
        <p:grpSp>
          <p:nvGrpSpPr>
            <p:cNvPr id="28" name="组合 27"/>
            <p:cNvGrpSpPr/>
            <p:nvPr/>
          </p:nvGrpSpPr>
          <p:grpSpPr>
            <a:xfrm>
              <a:off x="5208584" y="1336349"/>
              <a:ext cx="2894388" cy="883832"/>
              <a:chOff x="5440389" y="1411124"/>
              <a:chExt cx="2894388" cy="883832"/>
            </a:xfrm>
          </p:grpSpPr>
          <p:sp>
            <p:nvSpPr>
              <p:cNvPr id="32" name="矩形 91"/>
              <p:cNvSpPr>
                <a:spLocks noChangeArrowheads="1"/>
              </p:cNvSpPr>
              <p:nvPr/>
            </p:nvSpPr>
            <p:spPr bwMode="auto">
              <a:xfrm>
                <a:off x="5440389" y="1768145"/>
                <a:ext cx="2894388" cy="526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5449010" y="1411124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5217204" y="2190644"/>
              <a:ext cx="2885767" cy="1112705"/>
              <a:chOff x="5449009" y="2469969"/>
              <a:chExt cx="2885767" cy="1112705"/>
            </a:xfrm>
          </p:grpSpPr>
          <p:sp>
            <p:nvSpPr>
              <p:cNvPr id="30" name="矩形 91"/>
              <p:cNvSpPr>
                <a:spLocks noChangeArrowheads="1"/>
              </p:cNvSpPr>
              <p:nvPr/>
            </p:nvSpPr>
            <p:spPr bwMode="auto">
              <a:xfrm>
                <a:off x="5449009" y="2797844"/>
                <a:ext cx="2885767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rgbClr val="00052E"/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</a:t>
                </a:r>
                <a:endParaRPr lang="en-US" altLang="zh-CN" sz="1000" dirty="0">
                  <a:solidFill>
                    <a:srgbClr val="00052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5449010" y="2469969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648622" y="947906"/>
          <a:ext cx="5102970" cy="3401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5991479" y="1535460"/>
            <a:ext cx="2390513" cy="2226142"/>
            <a:chOff x="6139542" y="1307267"/>
            <a:chExt cx="2390513" cy="2226142"/>
          </a:xfrm>
        </p:grpSpPr>
        <p:grpSp>
          <p:nvGrpSpPr>
            <p:cNvPr id="14" name="组合 13"/>
            <p:cNvGrpSpPr/>
            <p:nvPr/>
          </p:nvGrpSpPr>
          <p:grpSpPr>
            <a:xfrm>
              <a:off x="6139542" y="1307267"/>
              <a:ext cx="2257829" cy="883832"/>
              <a:chOff x="6139542" y="1307267"/>
              <a:chExt cx="2257829" cy="883832"/>
            </a:xfrm>
          </p:grpSpPr>
          <p:sp>
            <p:nvSpPr>
              <p:cNvPr id="17" name="矩形 91"/>
              <p:cNvSpPr>
                <a:spLocks noChangeArrowheads="1"/>
              </p:cNvSpPr>
              <p:nvPr/>
            </p:nvSpPr>
            <p:spPr bwMode="auto">
              <a:xfrm>
                <a:off x="6139542" y="1664288"/>
                <a:ext cx="2257829" cy="526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6148163" y="1307267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91"/>
            <p:cNvSpPr>
              <a:spLocks noChangeArrowheads="1"/>
            </p:cNvSpPr>
            <p:nvPr/>
          </p:nvSpPr>
          <p:spPr bwMode="auto">
            <a:xfrm>
              <a:off x="6148163" y="2748579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52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srgbClr val="00052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148163" y="2420704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/>
          <a:srcRect t="9047" b="13571"/>
          <a:stretch>
            <a:fillRect/>
          </a:stretch>
        </p:blipFill>
        <p:spPr>
          <a:xfrm>
            <a:off x="99245" y="887895"/>
            <a:ext cx="9044755" cy="353170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113181"/>
            <a:ext cx="9143999" cy="30811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787472" y="1374401"/>
            <a:ext cx="5733139" cy="2069012"/>
            <a:chOff x="1787472" y="1374401"/>
            <a:chExt cx="5733139" cy="2069012"/>
          </a:xfrm>
        </p:grpSpPr>
        <p:sp>
          <p:nvSpPr>
            <p:cNvPr id="38" name="文本框 37"/>
            <p:cNvSpPr txBox="1"/>
            <p:nvPr/>
          </p:nvSpPr>
          <p:spPr>
            <a:xfrm>
              <a:off x="3642827" y="1374401"/>
              <a:ext cx="205104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500" b="1" spc="1790">
                  <a:solidFill>
                    <a:srgbClr val="00052E"/>
                  </a:solidFill>
                  <a:latin typeface="方正细黑一简体" panose="02010601030101010101" pitchFamily="65" charset="-122"/>
                  <a:ea typeface="汉鼎简黑体" panose="02010609000101010101" pitchFamily="49" charset="-122"/>
                </a:defRPr>
              </a:lvl1pPr>
            </a:lstStyle>
            <a:p>
              <a:pPr defTabSz="685800"/>
              <a:r>
                <a:rPr lang="zh-CN" altLang="en-US" sz="2800" spc="1890" dirty="0"/>
                <a:t>设计理念</a:t>
              </a:r>
              <a:endParaRPr lang="zh-CN" altLang="en-US" sz="2800" spc="1890" dirty="0"/>
            </a:p>
          </p:txBody>
        </p:sp>
        <p:sp>
          <p:nvSpPr>
            <p:cNvPr id="40" name="文本框 4"/>
            <p:cNvSpPr txBox="1">
              <a:spLocks noChangeArrowheads="1"/>
            </p:cNvSpPr>
            <p:nvPr/>
          </p:nvSpPr>
          <p:spPr bwMode="auto">
            <a:xfrm>
              <a:off x="1787472" y="2036437"/>
              <a:ext cx="573313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000" kern="1100" spc="11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</a:t>
              </a:r>
              <a:r>
                <a:rPr lang="zh-CN" altLang="en-US" sz="1000" kern="1100" spc="11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模板为商务</a:t>
              </a:r>
              <a:r>
                <a:rPr lang="zh-CN" altLang="en-US" sz="1000" kern="1100" spc="11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会议通用型模板</a:t>
              </a:r>
              <a:r>
                <a:rPr lang="zh-CN" altLang="en-US" sz="1000" kern="1100" spc="11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，适用于各行业开会、总结汇报及</a:t>
              </a:r>
              <a:r>
                <a:rPr lang="zh-CN" altLang="en-US" sz="1000" kern="1100" spc="11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相关类别演示</a:t>
              </a:r>
              <a:r>
                <a:rPr lang="zh-CN" altLang="en-US" sz="1000" kern="1100" spc="11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，简洁风格，主要色调以深浅蓝色为主，封面用了会议室的图片，直观表达</a:t>
              </a:r>
              <a:r>
                <a:rPr lang="en-US" altLang="zh-CN" sz="1000" kern="1100" spc="11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kern="1100" spc="11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主题，简洁明了，内页延续封面，使整个</a:t>
              </a:r>
              <a:r>
                <a:rPr lang="en-US" altLang="zh-CN" sz="1000" kern="1100" spc="11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kern="1100" spc="11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统一一致。</a:t>
              </a:r>
              <a:endParaRPr lang="en-US" altLang="zh-CN" sz="1000" spc="110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787472" y="2773999"/>
              <a:ext cx="5733138" cy="669414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000" kern="1100" spc="11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模板内颜色可以替换为自己的颜色，图片也可以替换为自己的图片。图表以简单实用、易修改为设计原则，从配色到版式都精益求精，满足您不同场合的需要。字体已经嵌入，请放心使用，祝您成功</a:t>
              </a:r>
              <a:r>
                <a:rPr lang="en-US" altLang="zh-CN" sz="1000" kern="1100" spc="11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  <a:endParaRPr lang="en-US" altLang="zh-CN" sz="1000" kern="1100" spc="11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971370" y="477797"/>
            <a:ext cx="4305538" cy="204750"/>
            <a:chOff x="2843822" y="227314"/>
            <a:chExt cx="4305538" cy="204750"/>
          </a:xfrm>
        </p:grpSpPr>
        <p:sp>
          <p:nvSpPr>
            <p:cNvPr id="27" name="文本框 26"/>
            <p:cNvSpPr txBox="1"/>
            <p:nvPr/>
          </p:nvSpPr>
          <p:spPr>
            <a:xfrm>
              <a:off x="2986048" y="227314"/>
              <a:ext cx="91159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700" spc="90" dirty="0" smtClean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有力</a:t>
              </a:r>
              <a:r>
                <a:rPr lang="en-US" altLang="zh-CN" sz="600" spc="90" dirty="0" smtClean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POWERFUL</a:t>
              </a:r>
              <a:endParaRPr lang="zh-CN" altLang="en-US" sz="600" spc="9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182091" y="231337"/>
              <a:ext cx="84600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700" spc="90" dirty="0" smtClean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</a:t>
              </a:r>
              <a:r>
                <a:rPr lang="en-US" altLang="zh-CN" sz="600" spc="90" dirty="0" smtClean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CREATIVE</a:t>
              </a:r>
              <a:endParaRPr lang="zh-CN" altLang="en-US" sz="600" spc="9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312552" y="232009"/>
              <a:ext cx="7515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700" spc="90" dirty="0" smtClean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精美</a:t>
              </a:r>
              <a:r>
                <a:rPr lang="en-US" altLang="zh-CN" sz="600" spc="90" dirty="0" smtClean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PRETTY</a:t>
              </a:r>
              <a:endParaRPr lang="zh-CN" altLang="en-US" sz="600" spc="9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348502" y="229368"/>
              <a:ext cx="80085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700" spc="90" dirty="0" smtClean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清晰</a:t>
              </a:r>
              <a:r>
                <a:rPr lang="en-US" altLang="zh-CN" sz="600" spc="90" dirty="0" smtClean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LOGICAL</a:t>
              </a:r>
              <a:endParaRPr lang="zh-CN" altLang="en-US" sz="600" spc="9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 rot="1140000">
              <a:off x="4039865" y="281792"/>
              <a:ext cx="0" cy="11059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rot="1140000">
              <a:off x="5170326" y="277516"/>
              <a:ext cx="0" cy="11059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rot="1140000">
              <a:off x="6206278" y="283736"/>
              <a:ext cx="0" cy="11059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1140000">
              <a:off x="2843822" y="277517"/>
              <a:ext cx="0" cy="11059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/>
        </p:nvCxnSpPr>
        <p:spPr>
          <a:xfrm flipV="1">
            <a:off x="42494" y="887895"/>
            <a:ext cx="0" cy="3531705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1"/>
          <a:srcRect t="9047" b="15913"/>
          <a:stretch>
            <a:fillRect/>
          </a:stretch>
        </p:blipFill>
        <p:spPr>
          <a:xfrm>
            <a:off x="99245" y="1044761"/>
            <a:ext cx="9044755" cy="342482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V="1">
            <a:off x="42494" y="737722"/>
            <a:ext cx="0" cy="3736139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3031" y="453029"/>
            <a:ext cx="1453831" cy="5693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500" b="1" spc="-150">
                <a:solidFill>
                  <a:srgbClr val="000421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defRPr>
            </a:lvl1pPr>
          </a:lstStyle>
          <a:p>
            <a:pPr algn="just" defTabSz="685800"/>
            <a:r>
              <a:rPr lang="zh-CN" altLang="en-US" sz="3100" spc="290" dirty="0"/>
              <a:t>目录</a:t>
            </a:r>
            <a:endParaRPr lang="zh-CN" altLang="en-US" sz="3100" spc="290" dirty="0"/>
          </a:p>
        </p:txBody>
      </p:sp>
      <p:sp>
        <p:nvSpPr>
          <p:cNvPr id="9" name="矩形 148"/>
          <p:cNvSpPr>
            <a:spLocks noChangeArrowheads="1"/>
          </p:cNvSpPr>
          <p:nvPr/>
        </p:nvSpPr>
        <p:spPr bwMode="auto">
          <a:xfrm>
            <a:off x="1260910" y="453029"/>
            <a:ext cx="1602234" cy="5693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3100" spc="-150" dirty="0">
                <a:solidFill>
                  <a:srgbClr val="000421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rPr>
              <a:t>Contents</a:t>
            </a:r>
            <a:endParaRPr lang="zh-CN" altLang="en-US" sz="3100" spc="-150" dirty="0">
              <a:solidFill>
                <a:srgbClr val="000421"/>
              </a:solidFill>
              <a:latin typeface="方正小标宋简体" panose="02010601030101010101" pitchFamily="65" charset="-122"/>
              <a:ea typeface="方正小标宋简体" panose="02010601030101010101" pitchFamily="65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-72922" y="731097"/>
            <a:ext cx="483739" cy="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836640" y="737723"/>
            <a:ext cx="6360369" cy="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626293" y="1835403"/>
            <a:ext cx="8032185" cy="1504356"/>
            <a:chOff x="626293" y="1835403"/>
            <a:chExt cx="8032185" cy="1504356"/>
          </a:xfrm>
        </p:grpSpPr>
        <p:sp>
          <p:nvSpPr>
            <p:cNvPr id="64" name="矩形 63"/>
            <p:cNvSpPr/>
            <p:nvPr/>
          </p:nvSpPr>
          <p:spPr>
            <a:xfrm>
              <a:off x="626293" y="1835403"/>
              <a:ext cx="8032185" cy="150435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26293" y="2225611"/>
              <a:ext cx="1914416" cy="647061"/>
            </a:xfrm>
            <a:prstGeom prst="rect">
              <a:avLst/>
            </a:prstGeom>
            <a:solidFill>
              <a:srgbClr val="1C31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383897" y="2196650"/>
              <a:ext cx="422231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sz="4000" b="0" dirty="0">
                  <a:solidFill>
                    <a:prstClr val="white"/>
                  </a:solidFill>
                </a:rPr>
                <a:t>4</a:t>
              </a:r>
              <a:endParaRPr lang="zh-CN" altLang="en-US" sz="4000" b="0" dirty="0">
                <a:solidFill>
                  <a:prstClr val="white"/>
                </a:solidFill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3285748" y="2257129"/>
              <a:ext cx="4449454" cy="563217"/>
              <a:chOff x="3640797" y="1579814"/>
              <a:chExt cx="2217196" cy="563217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3640797" y="1579814"/>
                <a:ext cx="2108269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9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9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4844969" y="1604422"/>
                <a:ext cx="1013024" cy="538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29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9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67897" y="1145277"/>
            <a:ext cx="1503362" cy="1503362"/>
            <a:chOff x="1103194" y="1283378"/>
            <a:chExt cx="1503362" cy="1503362"/>
          </a:xfrm>
        </p:grpSpPr>
        <p:grpSp>
          <p:nvGrpSpPr>
            <p:cNvPr id="12" name="组合 11"/>
            <p:cNvGrpSpPr/>
            <p:nvPr/>
          </p:nvGrpSpPr>
          <p:grpSpPr bwMode="auto">
            <a:xfrm>
              <a:off x="1103194" y="1283378"/>
              <a:ext cx="1503362" cy="1503362"/>
              <a:chOff x="624821" y="938111"/>
              <a:chExt cx="1503789" cy="1503788"/>
            </a:xfrm>
          </p:grpSpPr>
          <p:sp>
            <p:nvSpPr>
              <p:cNvPr id="15" name="泪滴形 14"/>
              <p:cNvSpPr/>
              <p:nvPr/>
            </p:nvSpPr>
            <p:spPr bwMode="auto">
              <a:xfrm rot="5400000">
                <a:off x="624822" y="938110"/>
                <a:ext cx="1503788" cy="1503789"/>
              </a:xfrm>
              <a:prstGeom prst="teardrop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TextBox 3"/>
              <p:cNvSpPr txBox="1">
                <a:spLocks noChangeArrowheads="1"/>
              </p:cNvSpPr>
              <p:nvPr/>
            </p:nvSpPr>
            <p:spPr bwMode="auto">
              <a:xfrm>
                <a:off x="928684" y="1330640"/>
                <a:ext cx="1031344" cy="2591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lnSpc>
                    <a:spcPts val="13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en-US" altLang="zh-CN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37%</a:t>
                </a:r>
                <a:endPara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TextBox 45"/>
              <p:cNvSpPr txBox="1">
                <a:spLocks noChangeArrowheads="1"/>
              </p:cNvSpPr>
              <p:nvPr/>
            </p:nvSpPr>
            <p:spPr bwMode="auto">
              <a:xfrm>
                <a:off x="777542" y="1618659"/>
                <a:ext cx="1333629" cy="592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ts val="1300"/>
                  </a:lnSpc>
                  <a:spcBef>
                    <a:spcPct val="0"/>
                  </a:spcBef>
                  <a:buFontTx/>
                  <a:buNone/>
                  <a:defRPr/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endPara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椭圆 13"/>
            <p:cNvSpPr/>
            <p:nvPr/>
          </p:nvSpPr>
          <p:spPr bwMode="auto">
            <a:xfrm>
              <a:off x="2416631" y="2605511"/>
              <a:ext cx="137468" cy="137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 flipH="1">
            <a:off x="3033799" y="1145277"/>
            <a:ext cx="1503363" cy="1503362"/>
            <a:chOff x="2360957" y="1011447"/>
            <a:chExt cx="1503363" cy="1503362"/>
          </a:xfrm>
        </p:grpSpPr>
        <p:grpSp>
          <p:nvGrpSpPr>
            <p:cNvPr id="19" name="组合 18"/>
            <p:cNvGrpSpPr/>
            <p:nvPr/>
          </p:nvGrpSpPr>
          <p:grpSpPr>
            <a:xfrm>
              <a:off x="2360957" y="1011447"/>
              <a:ext cx="1503363" cy="1503362"/>
              <a:chOff x="2360957" y="1011447"/>
              <a:chExt cx="1503363" cy="1503362"/>
            </a:xfrm>
          </p:grpSpPr>
          <p:grpSp>
            <p:nvGrpSpPr>
              <p:cNvPr id="21" name="组合 20"/>
              <p:cNvGrpSpPr/>
              <p:nvPr/>
            </p:nvGrpSpPr>
            <p:grpSpPr bwMode="auto">
              <a:xfrm>
                <a:off x="2360957" y="1011447"/>
                <a:ext cx="1503363" cy="1503362"/>
                <a:chOff x="2204611" y="931483"/>
                <a:chExt cx="1503789" cy="1503788"/>
              </a:xfrm>
            </p:grpSpPr>
            <p:sp>
              <p:nvSpPr>
                <p:cNvPr id="23" name="泪滴形 22"/>
                <p:cNvSpPr/>
                <p:nvPr/>
              </p:nvSpPr>
              <p:spPr bwMode="auto">
                <a:xfrm rot="16200000" flipH="1">
                  <a:off x="2204612" y="931482"/>
                  <a:ext cx="1503788" cy="1503789"/>
                </a:xfrm>
                <a:prstGeom prst="teardrop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2372553" y="1332715"/>
                  <a:ext cx="1031343" cy="2591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>
                    <a:lnSpc>
                      <a:spcPts val="13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r>
                    <a:rPr lang="en-US" altLang="zh-CN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9</a:t>
                  </a:r>
                  <a:r>
                    <a:rPr lang="en-US" altLang="zh-CN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%</a:t>
                  </a:r>
                  <a:endParaRPr lang="zh-CN" altLang="en-US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2" name="椭圆 21"/>
              <p:cNvSpPr/>
              <p:nvPr/>
            </p:nvSpPr>
            <p:spPr bwMode="auto">
              <a:xfrm>
                <a:off x="2433264" y="2331774"/>
                <a:ext cx="137468" cy="137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TextBox 45"/>
            <p:cNvSpPr txBox="1">
              <a:spLocks noChangeArrowheads="1"/>
            </p:cNvSpPr>
            <p:nvPr/>
          </p:nvSpPr>
          <p:spPr bwMode="auto">
            <a:xfrm>
              <a:off x="2377751" y="1699791"/>
              <a:ext cx="1333250" cy="58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ts val="13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>
            <a:off x="4799701" y="1145276"/>
            <a:ext cx="1503363" cy="1503362"/>
            <a:chOff x="2360957" y="1011447"/>
            <a:chExt cx="1503363" cy="1503362"/>
          </a:xfrm>
        </p:grpSpPr>
        <p:grpSp>
          <p:nvGrpSpPr>
            <p:cNvPr id="26" name="组合 25"/>
            <p:cNvGrpSpPr/>
            <p:nvPr/>
          </p:nvGrpSpPr>
          <p:grpSpPr>
            <a:xfrm>
              <a:off x="2360957" y="1011447"/>
              <a:ext cx="1503363" cy="1503362"/>
              <a:chOff x="2360957" y="1011447"/>
              <a:chExt cx="1503363" cy="1503362"/>
            </a:xfrm>
          </p:grpSpPr>
          <p:grpSp>
            <p:nvGrpSpPr>
              <p:cNvPr id="28" name="组合 27"/>
              <p:cNvGrpSpPr/>
              <p:nvPr/>
            </p:nvGrpSpPr>
            <p:grpSpPr bwMode="auto">
              <a:xfrm>
                <a:off x="2360957" y="1011447"/>
                <a:ext cx="1503363" cy="1503362"/>
                <a:chOff x="2204611" y="931483"/>
                <a:chExt cx="1503789" cy="1503788"/>
              </a:xfrm>
            </p:grpSpPr>
            <p:sp>
              <p:nvSpPr>
                <p:cNvPr id="30" name="泪滴形 29"/>
                <p:cNvSpPr/>
                <p:nvPr/>
              </p:nvSpPr>
              <p:spPr bwMode="auto">
                <a:xfrm rot="16200000" flipH="1">
                  <a:off x="2204612" y="931482"/>
                  <a:ext cx="1503788" cy="1503789"/>
                </a:xfrm>
                <a:prstGeom prst="teardrop">
                  <a:avLst/>
                </a:prstGeom>
                <a:solidFill>
                  <a:srgbClr val="1C31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2414445" y="1335654"/>
                  <a:ext cx="1031343" cy="2591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>
                    <a:lnSpc>
                      <a:spcPts val="13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21%</a:t>
                  </a:r>
                  <a:endParaRPr lang="zh-CN" altLang="en-US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9" name="椭圆 28"/>
              <p:cNvSpPr/>
              <p:nvPr/>
            </p:nvSpPr>
            <p:spPr bwMode="auto">
              <a:xfrm>
                <a:off x="2433264" y="2331774"/>
                <a:ext cx="137468" cy="137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TextBox 45"/>
            <p:cNvSpPr txBox="1">
              <a:spLocks noChangeArrowheads="1"/>
            </p:cNvSpPr>
            <p:nvPr/>
          </p:nvSpPr>
          <p:spPr bwMode="auto">
            <a:xfrm>
              <a:off x="2380256" y="1696624"/>
              <a:ext cx="1333250" cy="58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ts val="13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 flipH="1">
            <a:off x="6565603" y="1145276"/>
            <a:ext cx="1503363" cy="1503362"/>
            <a:chOff x="2360957" y="1011447"/>
            <a:chExt cx="1503363" cy="1503362"/>
          </a:xfrm>
        </p:grpSpPr>
        <p:grpSp>
          <p:nvGrpSpPr>
            <p:cNvPr id="33" name="组合 32"/>
            <p:cNvGrpSpPr/>
            <p:nvPr/>
          </p:nvGrpSpPr>
          <p:grpSpPr>
            <a:xfrm>
              <a:off x="2360957" y="1011447"/>
              <a:ext cx="1503363" cy="1503362"/>
              <a:chOff x="2360957" y="1011447"/>
              <a:chExt cx="1503363" cy="1503362"/>
            </a:xfrm>
          </p:grpSpPr>
          <p:grpSp>
            <p:nvGrpSpPr>
              <p:cNvPr id="35" name="组合 34"/>
              <p:cNvGrpSpPr/>
              <p:nvPr/>
            </p:nvGrpSpPr>
            <p:grpSpPr bwMode="auto">
              <a:xfrm>
                <a:off x="2360957" y="1011447"/>
                <a:ext cx="1503363" cy="1503362"/>
                <a:chOff x="2204611" y="931483"/>
                <a:chExt cx="1503789" cy="1503788"/>
              </a:xfrm>
            </p:grpSpPr>
            <p:sp>
              <p:nvSpPr>
                <p:cNvPr id="38" name="泪滴形 37"/>
                <p:cNvSpPr/>
                <p:nvPr/>
              </p:nvSpPr>
              <p:spPr bwMode="auto">
                <a:xfrm rot="16200000" flipH="1">
                  <a:off x="2204612" y="931482"/>
                  <a:ext cx="1503788" cy="1503789"/>
                </a:xfrm>
                <a:prstGeom prst="teardrop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2375637" y="1339338"/>
                  <a:ext cx="1031343" cy="2591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>
                    <a:lnSpc>
                      <a:spcPts val="13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13%</a:t>
                  </a:r>
                  <a:endParaRPr lang="zh-CN" altLang="en-US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7" name="椭圆 36"/>
              <p:cNvSpPr/>
              <p:nvPr/>
            </p:nvSpPr>
            <p:spPr bwMode="auto">
              <a:xfrm>
                <a:off x="2433264" y="2331774"/>
                <a:ext cx="137468" cy="137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TextBox 45"/>
            <p:cNvSpPr txBox="1">
              <a:spLocks noChangeArrowheads="1"/>
            </p:cNvSpPr>
            <p:nvPr/>
          </p:nvSpPr>
          <p:spPr bwMode="auto">
            <a:xfrm>
              <a:off x="2380835" y="1714346"/>
              <a:ext cx="1333250" cy="58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ts val="13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Text Box 11"/>
          <p:cNvSpPr txBox="1">
            <a:spLocks noChangeArrowheads="1"/>
          </p:cNvSpPr>
          <p:nvPr/>
        </p:nvSpPr>
        <p:spPr bwMode="auto">
          <a:xfrm>
            <a:off x="1133206" y="2876184"/>
            <a:ext cx="7203063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srgbClr val="0005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18"/>
          <p:cNvSpPr>
            <a:spLocks noChangeArrowheads="1"/>
          </p:cNvSpPr>
          <p:nvPr/>
        </p:nvSpPr>
        <p:spPr bwMode="auto">
          <a:xfrm>
            <a:off x="1133206" y="3430182"/>
            <a:ext cx="688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srgbClr val="00052E"/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40648" y="3693272"/>
            <a:ext cx="1295896" cy="794903"/>
            <a:chOff x="1853685" y="3431551"/>
            <a:chExt cx="1295896" cy="794903"/>
          </a:xfrm>
        </p:grpSpPr>
        <p:sp>
          <p:nvSpPr>
            <p:cNvPr id="12" name="Freeform 7"/>
            <p:cNvSpPr/>
            <p:nvPr/>
          </p:nvSpPr>
          <p:spPr bwMode="auto">
            <a:xfrm>
              <a:off x="1853685" y="3746044"/>
              <a:ext cx="1295896" cy="168211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1C3158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1C3158"/>
                </a:solidFill>
              </a:endParaRPr>
            </a:p>
          </p:txBody>
        </p:sp>
        <p:sp>
          <p:nvSpPr>
            <p:cNvPr id="14" name="TextBox 282"/>
            <p:cNvSpPr txBox="1"/>
            <p:nvPr/>
          </p:nvSpPr>
          <p:spPr bwMode="auto">
            <a:xfrm>
              <a:off x="2299372" y="3431551"/>
              <a:ext cx="530915" cy="3539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0" b="1" spc="300" dirty="0" smtClean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20</a:t>
              </a:r>
              <a:endParaRPr lang="zh-CN" altLang="en-US" sz="1700" b="1" spc="30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TextBox 290"/>
            <p:cNvSpPr txBox="1"/>
            <p:nvPr/>
          </p:nvSpPr>
          <p:spPr bwMode="auto">
            <a:xfrm>
              <a:off x="2063612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600630" y="2938341"/>
            <a:ext cx="1294551" cy="1549834"/>
            <a:chOff x="3013667" y="2676620"/>
            <a:chExt cx="1294551" cy="1549834"/>
          </a:xfrm>
        </p:grpSpPr>
        <p:sp>
          <p:nvSpPr>
            <p:cNvPr id="17" name="TextBox 289"/>
            <p:cNvSpPr txBox="1"/>
            <p:nvPr/>
          </p:nvSpPr>
          <p:spPr bwMode="auto">
            <a:xfrm>
              <a:off x="3409353" y="2676620"/>
              <a:ext cx="530915" cy="3539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0" b="1" spc="3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38</a:t>
              </a:r>
              <a:endParaRPr lang="zh-CN" altLang="en-US" sz="1700" b="1" spc="3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3013667" y="2983039"/>
              <a:ext cx="1294551" cy="931216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1C3158"/>
                </a:solidFill>
              </a:endParaRPr>
            </a:p>
          </p:txBody>
        </p:sp>
        <p:sp>
          <p:nvSpPr>
            <p:cNvPr id="19" name="TextBox 290"/>
            <p:cNvSpPr txBox="1"/>
            <p:nvPr/>
          </p:nvSpPr>
          <p:spPr bwMode="auto">
            <a:xfrm>
              <a:off x="3154964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760613" y="2114780"/>
            <a:ext cx="1294551" cy="2373395"/>
            <a:chOff x="4173650" y="1853059"/>
            <a:chExt cx="1294551" cy="2373395"/>
          </a:xfrm>
        </p:grpSpPr>
        <p:sp>
          <p:nvSpPr>
            <p:cNvPr id="21" name="TextBox 290"/>
            <p:cNvSpPr txBox="1"/>
            <p:nvPr/>
          </p:nvSpPr>
          <p:spPr bwMode="auto">
            <a:xfrm>
              <a:off x="4611344" y="1853059"/>
              <a:ext cx="530915" cy="3539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0" b="1" spc="300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97</a:t>
              </a:r>
              <a:endParaRPr lang="zh-CN" altLang="en-US" sz="1700" b="1" spc="30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Freeform 7"/>
            <p:cNvSpPr/>
            <p:nvPr/>
          </p:nvSpPr>
          <p:spPr bwMode="auto">
            <a:xfrm>
              <a:off x="4173650" y="2144676"/>
              <a:ext cx="1294551" cy="1769579"/>
            </a:xfrm>
            <a:custGeom>
              <a:avLst/>
              <a:gdLst>
                <a:gd name="T0" fmla="*/ 2147483647 w 614"/>
                <a:gd name="T1" fmla="*/ 0 h 107"/>
                <a:gd name="T2" fmla="*/ 2147483647 w 614"/>
                <a:gd name="T3" fmla="*/ 2147483647 h 107"/>
                <a:gd name="T4" fmla="*/ 2147483647 w 614"/>
                <a:gd name="T5" fmla="*/ 2147483647 h 107"/>
                <a:gd name="T6" fmla="*/ 2147483647 w 614"/>
                <a:gd name="T7" fmla="*/ 2147483647 h 107"/>
                <a:gd name="T8" fmla="*/ 0 w 614"/>
                <a:gd name="T9" fmla="*/ 2147483647 h 107"/>
                <a:gd name="T10" fmla="*/ 2147483647 w 614"/>
                <a:gd name="T11" fmla="*/ 2147483647 h 107"/>
                <a:gd name="T12" fmla="*/ 2147483647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1C3158"/>
            </a:solidFill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srgbClr val="1C3158"/>
                </a:solidFill>
              </a:endParaRPr>
            </a:p>
          </p:txBody>
        </p:sp>
        <p:sp>
          <p:nvSpPr>
            <p:cNvPr id="23" name="TextBox 290"/>
            <p:cNvSpPr txBox="1"/>
            <p:nvPr/>
          </p:nvSpPr>
          <p:spPr bwMode="auto">
            <a:xfrm>
              <a:off x="4372812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981151" y="1046304"/>
            <a:ext cx="1294551" cy="3433797"/>
            <a:chOff x="5394188" y="784583"/>
            <a:chExt cx="1294551" cy="3433797"/>
          </a:xfrm>
        </p:grpSpPr>
        <p:sp>
          <p:nvSpPr>
            <p:cNvPr id="25" name="TextBox 291"/>
            <p:cNvSpPr txBox="1"/>
            <p:nvPr/>
          </p:nvSpPr>
          <p:spPr bwMode="auto">
            <a:xfrm>
              <a:off x="5723270" y="784583"/>
              <a:ext cx="704039" cy="3539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0" b="1" spc="3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125</a:t>
              </a:r>
              <a:endParaRPr lang="zh-CN" altLang="en-US" sz="1700" b="1" spc="3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Freeform 7"/>
            <p:cNvSpPr/>
            <p:nvPr/>
          </p:nvSpPr>
          <p:spPr bwMode="auto">
            <a:xfrm>
              <a:off x="5394188" y="1073509"/>
              <a:ext cx="1294551" cy="2840746"/>
            </a:xfrm>
            <a:custGeom>
              <a:avLst/>
              <a:gdLst>
                <a:gd name="T0" fmla="*/ 2147483647 w 614"/>
                <a:gd name="T1" fmla="*/ 0 h 107"/>
                <a:gd name="T2" fmla="*/ 2147483647 w 614"/>
                <a:gd name="T3" fmla="*/ 2147483647 h 107"/>
                <a:gd name="T4" fmla="*/ 2147483647 w 614"/>
                <a:gd name="T5" fmla="*/ 2147483647 h 107"/>
                <a:gd name="T6" fmla="*/ 2147483647 w 614"/>
                <a:gd name="T7" fmla="*/ 2147483647 h 107"/>
                <a:gd name="T8" fmla="*/ 0 w 614"/>
                <a:gd name="T9" fmla="*/ 2147483647 h 107"/>
                <a:gd name="T10" fmla="*/ 2147483647 w 614"/>
                <a:gd name="T11" fmla="*/ 2147483647 h 107"/>
                <a:gd name="T12" fmla="*/ 2147483647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1C31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TextBox 290"/>
            <p:cNvSpPr txBox="1"/>
            <p:nvPr/>
          </p:nvSpPr>
          <p:spPr bwMode="auto">
            <a:xfrm>
              <a:off x="5632765" y="3958663"/>
              <a:ext cx="896228" cy="2597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201690" y="2417560"/>
            <a:ext cx="1295896" cy="2062541"/>
            <a:chOff x="6614727" y="2155839"/>
            <a:chExt cx="1295896" cy="2062541"/>
          </a:xfrm>
        </p:grpSpPr>
        <p:sp>
          <p:nvSpPr>
            <p:cNvPr id="29" name="TextBox 292"/>
            <p:cNvSpPr txBox="1"/>
            <p:nvPr/>
          </p:nvSpPr>
          <p:spPr bwMode="auto">
            <a:xfrm>
              <a:off x="7044347" y="2155839"/>
              <a:ext cx="530915" cy="3539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0" b="1" spc="300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</a:t>
              </a:r>
              <a:endParaRPr lang="zh-CN" altLang="en-US" sz="1700" b="1" spc="30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" name="Freeform 7"/>
            <p:cNvSpPr/>
            <p:nvPr/>
          </p:nvSpPr>
          <p:spPr bwMode="auto">
            <a:xfrm>
              <a:off x="6614727" y="2448801"/>
              <a:ext cx="1295896" cy="1465453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1C3158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1C3158"/>
                </a:solidFill>
              </a:endParaRPr>
            </a:p>
          </p:txBody>
        </p:sp>
        <p:sp>
          <p:nvSpPr>
            <p:cNvPr id="31" name="TextBox 290"/>
            <p:cNvSpPr txBox="1"/>
            <p:nvPr/>
          </p:nvSpPr>
          <p:spPr bwMode="auto">
            <a:xfrm>
              <a:off x="6878481" y="3957317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05669" y="1391198"/>
            <a:ext cx="2706182" cy="1709484"/>
            <a:chOff x="690442" y="1413389"/>
            <a:chExt cx="2706182" cy="1709484"/>
          </a:xfrm>
        </p:grpSpPr>
        <p:sp>
          <p:nvSpPr>
            <p:cNvPr id="33" name="矩形 91"/>
            <p:cNvSpPr>
              <a:spLocks noChangeArrowheads="1"/>
            </p:cNvSpPr>
            <p:nvPr/>
          </p:nvSpPr>
          <p:spPr bwMode="auto">
            <a:xfrm>
              <a:off x="700385" y="1826403"/>
              <a:ext cx="2547152" cy="526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09005" y="1413389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91"/>
            <p:cNvSpPr>
              <a:spLocks noChangeArrowheads="1"/>
            </p:cNvSpPr>
            <p:nvPr/>
          </p:nvSpPr>
          <p:spPr bwMode="auto">
            <a:xfrm>
              <a:off x="690442" y="2338043"/>
              <a:ext cx="270618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52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srgbClr val="00052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836372" y="1453032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32445" y="2689370"/>
            <a:ext cx="4887752" cy="45719"/>
          </a:xfrm>
          <a:prstGeom prst="rect">
            <a:avLst/>
          </a:prstGeom>
          <a:solidFill>
            <a:srgbClr val="1C31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srgbClr val="00052E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2" r="16087" b="7325"/>
          <a:stretch>
            <a:fillRect/>
          </a:stretch>
        </p:blipFill>
        <p:spPr>
          <a:xfrm>
            <a:off x="709809" y="1343190"/>
            <a:ext cx="2752254" cy="2615868"/>
          </a:xfrm>
          <a:prstGeom prst="rect">
            <a:avLst/>
          </a:prstGeom>
          <a:effectLst/>
        </p:spPr>
      </p:pic>
      <p:grpSp>
        <p:nvGrpSpPr>
          <p:cNvPr id="14" name="组合 13"/>
          <p:cNvGrpSpPr/>
          <p:nvPr/>
        </p:nvGrpSpPr>
        <p:grpSpPr>
          <a:xfrm>
            <a:off x="3682444" y="1376101"/>
            <a:ext cx="4720131" cy="1160487"/>
            <a:chOff x="3709760" y="1265307"/>
            <a:chExt cx="4720131" cy="1160487"/>
          </a:xfrm>
        </p:grpSpPr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3709760" y="1640964"/>
              <a:ext cx="4720131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00" dirty="0" smtClean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endPara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709760" y="1265307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682444" y="2831089"/>
            <a:ext cx="5112016" cy="1052321"/>
            <a:chOff x="3709760" y="2720295"/>
            <a:chExt cx="5112016" cy="1052321"/>
          </a:xfrm>
        </p:grpSpPr>
        <p:sp>
          <p:nvSpPr>
            <p:cNvPr id="18" name="文本框 17"/>
            <p:cNvSpPr txBox="1"/>
            <p:nvPr/>
          </p:nvSpPr>
          <p:spPr>
            <a:xfrm>
              <a:off x="3709760" y="2720295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>
              <a:spLocks noChangeArrowheads="1"/>
            </p:cNvSpPr>
            <p:nvPr/>
          </p:nvSpPr>
          <p:spPr bwMode="auto">
            <a:xfrm>
              <a:off x="3709760" y="3126503"/>
              <a:ext cx="5112016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rgbClr val="00052E"/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srgbClr val="00052E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rgbClr val="00052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 smtClean="0">
                <a:solidFill>
                  <a:srgbClr val="00052E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 smtClean="0">
                  <a:solidFill>
                    <a:srgbClr val="00052E"/>
                  </a:solidFill>
                  <a:latin typeface="Arial" panose="020B0604020202020204" pitchFamily="34" charset="0"/>
                </a:rPr>
                <a:t>RAPIDPPT </a:t>
              </a:r>
              <a:r>
                <a:rPr lang="en-US" altLang="zh-CN" sz="800" dirty="0">
                  <a:solidFill>
                    <a:srgbClr val="00052E"/>
                  </a:solidFill>
                  <a:latin typeface="Arial" panose="020B0604020202020204" pitchFamily="34" charset="0"/>
                </a:rPr>
                <a:t>differs from the traditional production model, and create a new PPT experience.</a:t>
              </a:r>
              <a:endParaRPr lang="en-US" altLang="zh-CN" sz="800" dirty="0">
                <a:solidFill>
                  <a:srgbClr val="00052E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aphicFrame>
        <p:nvGraphicFramePr>
          <p:cNvPr id="62" name="图表 61"/>
          <p:cNvGraphicFramePr/>
          <p:nvPr/>
        </p:nvGraphicFramePr>
        <p:xfrm>
          <a:off x="841903" y="1197717"/>
          <a:ext cx="4552086" cy="2880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63" name="组合 62"/>
          <p:cNvGrpSpPr/>
          <p:nvPr/>
        </p:nvGrpSpPr>
        <p:grpSpPr>
          <a:xfrm>
            <a:off x="5975127" y="1524500"/>
            <a:ext cx="2390513" cy="2189567"/>
            <a:chOff x="6139542" y="1307267"/>
            <a:chExt cx="2390513" cy="2189567"/>
          </a:xfrm>
        </p:grpSpPr>
        <p:grpSp>
          <p:nvGrpSpPr>
            <p:cNvPr id="64" name="组合 63"/>
            <p:cNvGrpSpPr/>
            <p:nvPr/>
          </p:nvGrpSpPr>
          <p:grpSpPr>
            <a:xfrm>
              <a:off x="6139542" y="1307267"/>
              <a:ext cx="2257829" cy="883832"/>
              <a:chOff x="6139542" y="1307267"/>
              <a:chExt cx="2257829" cy="883832"/>
            </a:xfrm>
          </p:grpSpPr>
          <p:sp>
            <p:nvSpPr>
              <p:cNvPr id="67" name="矩形 91"/>
              <p:cNvSpPr>
                <a:spLocks noChangeArrowheads="1"/>
              </p:cNvSpPr>
              <p:nvPr/>
            </p:nvSpPr>
            <p:spPr bwMode="auto">
              <a:xfrm>
                <a:off x="6139542" y="1664288"/>
                <a:ext cx="2257829" cy="526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6148163" y="1307267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5" name="矩形 91"/>
            <p:cNvSpPr>
              <a:spLocks noChangeArrowheads="1"/>
            </p:cNvSpPr>
            <p:nvPr/>
          </p:nvSpPr>
          <p:spPr bwMode="auto">
            <a:xfrm>
              <a:off x="6148163" y="2712004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52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srgbClr val="00052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148163" y="238412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1"/>
          <a:srcRect t="9047" b="15913"/>
          <a:stretch>
            <a:fillRect/>
          </a:stretch>
        </p:blipFill>
        <p:spPr>
          <a:xfrm>
            <a:off x="99245" y="1044761"/>
            <a:ext cx="9044755" cy="342482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V="1">
            <a:off x="42494" y="737722"/>
            <a:ext cx="0" cy="3736139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3031" y="453029"/>
            <a:ext cx="1453831" cy="5693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500" b="1" spc="-150">
                <a:solidFill>
                  <a:srgbClr val="000421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defRPr>
            </a:lvl1pPr>
          </a:lstStyle>
          <a:p>
            <a:pPr algn="just" defTabSz="685800"/>
            <a:r>
              <a:rPr lang="zh-CN" altLang="en-US" sz="3100" spc="290" dirty="0"/>
              <a:t>目录</a:t>
            </a:r>
            <a:endParaRPr lang="zh-CN" altLang="en-US" sz="3100" spc="290" dirty="0"/>
          </a:p>
        </p:txBody>
      </p:sp>
      <p:sp>
        <p:nvSpPr>
          <p:cNvPr id="9" name="矩形 148"/>
          <p:cNvSpPr>
            <a:spLocks noChangeArrowheads="1"/>
          </p:cNvSpPr>
          <p:nvPr/>
        </p:nvSpPr>
        <p:spPr bwMode="auto">
          <a:xfrm>
            <a:off x="1260910" y="453029"/>
            <a:ext cx="1602234" cy="5693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3100" spc="-150" dirty="0">
                <a:solidFill>
                  <a:srgbClr val="000421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rPr>
              <a:t>Contents</a:t>
            </a:r>
            <a:endParaRPr lang="zh-CN" altLang="en-US" sz="3100" spc="-150" dirty="0">
              <a:solidFill>
                <a:srgbClr val="000421"/>
              </a:solidFill>
              <a:latin typeface="方正小标宋简体" panose="02010601030101010101" pitchFamily="65" charset="-122"/>
              <a:ea typeface="方正小标宋简体" panose="02010601030101010101" pitchFamily="65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-72922" y="731097"/>
            <a:ext cx="483739" cy="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836640" y="737723"/>
            <a:ext cx="6360369" cy="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626293" y="1835403"/>
            <a:ext cx="8032185" cy="1504356"/>
            <a:chOff x="626293" y="1835403"/>
            <a:chExt cx="8032185" cy="1504356"/>
          </a:xfrm>
        </p:grpSpPr>
        <p:sp>
          <p:nvSpPr>
            <p:cNvPr id="64" name="矩形 63"/>
            <p:cNvSpPr/>
            <p:nvPr/>
          </p:nvSpPr>
          <p:spPr>
            <a:xfrm>
              <a:off x="626293" y="1835403"/>
              <a:ext cx="8032185" cy="150435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26293" y="2225611"/>
              <a:ext cx="1914416" cy="647061"/>
            </a:xfrm>
            <a:prstGeom prst="rect">
              <a:avLst/>
            </a:prstGeom>
            <a:solidFill>
              <a:srgbClr val="1C31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383897" y="2196650"/>
              <a:ext cx="422231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sz="4000" b="0" dirty="0">
                  <a:solidFill>
                    <a:prstClr val="white"/>
                  </a:solidFill>
                </a:rPr>
                <a:t>5</a:t>
              </a:r>
              <a:endParaRPr lang="zh-CN" altLang="en-US" sz="4000" b="0" dirty="0">
                <a:solidFill>
                  <a:prstClr val="white"/>
                </a:solidFill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3285748" y="2257129"/>
              <a:ext cx="4449454" cy="563217"/>
              <a:chOff x="3640797" y="1579814"/>
              <a:chExt cx="2217196" cy="563217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3640797" y="1579814"/>
                <a:ext cx="2108269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9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9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4844969" y="1604422"/>
                <a:ext cx="1013024" cy="538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29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9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1516593" y="1003014"/>
            <a:ext cx="6739640" cy="3561227"/>
            <a:chOff x="964" y="531"/>
            <a:chExt cx="4506" cy="2381"/>
          </a:xfrm>
          <a:solidFill>
            <a:srgbClr val="1C3158">
              <a:alpha val="91000"/>
            </a:srgbClr>
          </a:solidFill>
        </p:grpSpPr>
        <p:sp>
          <p:nvSpPr>
            <p:cNvPr id="12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661531" y="1655885"/>
            <a:ext cx="2072494" cy="576582"/>
            <a:chOff x="639586" y="1655885"/>
            <a:chExt cx="2072494" cy="576582"/>
          </a:xfrm>
        </p:grpSpPr>
        <p:grpSp>
          <p:nvGrpSpPr>
            <p:cNvPr id="2" name="组合 1"/>
            <p:cNvGrpSpPr/>
            <p:nvPr/>
          </p:nvGrpSpPr>
          <p:grpSpPr>
            <a:xfrm>
              <a:off x="639586" y="1655885"/>
              <a:ext cx="1855444" cy="576582"/>
              <a:chOff x="521648" y="1706906"/>
              <a:chExt cx="1855444" cy="576582"/>
            </a:xfrm>
          </p:grpSpPr>
          <p:sp>
            <p:nvSpPr>
              <p:cNvPr id="170" name="五边形 169"/>
              <p:cNvSpPr/>
              <p:nvPr/>
            </p:nvSpPr>
            <p:spPr>
              <a:xfrm>
                <a:off x="521648" y="1706906"/>
                <a:ext cx="1855444" cy="576582"/>
              </a:xfrm>
              <a:prstGeom prst="homePlat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文本框 170"/>
              <p:cNvSpPr txBox="1"/>
              <p:nvPr/>
            </p:nvSpPr>
            <p:spPr>
              <a:xfrm>
                <a:off x="821529" y="1731210"/>
                <a:ext cx="1031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文本框 171"/>
              <p:cNvSpPr txBox="1"/>
              <p:nvPr/>
            </p:nvSpPr>
            <p:spPr>
              <a:xfrm>
                <a:off x="829867" y="1908454"/>
                <a:ext cx="94837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2524099" y="1735946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74" name="组合 173"/>
          <p:cNvGrpSpPr/>
          <p:nvPr/>
        </p:nvGrpSpPr>
        <p:grpSpPr>
          <a:xfrm>
            <a:off x="1227725" y="3102427"/>
            <a:ext cx="2057312" cy="576582"/>
            <a:chOff x="654768" y="1728855"/>
            <a:chExt cx="2057312" cy="576582"/>
          </a:xfrm>
        </p:grpSpPr>
        <p:grpSp>
          <p:nvGrpSpPr>
            <p:cNvPr id="175" name="组合 174"/>
            <p:cNvGrpSpPr/>
            <p:nvPr/>
          </p:nvGrpSpPr>
          <p:grpSpPr>
            <a:xfrm>
              <a:off x="654768" y="1728855"/>
              <a:ext cx="1855444" cy="576582"/>
              <a:chOff x="536830" y="1779876"/>
              <a:chExt cx="1855444" cy="576582"/>
            </a:xfrm>
          </p:grpSpPr>
          <p:sp>
            <p:nvSpPr>
              <p:cNvPr id="177" name="五边形 176"/>
              <p:cNvSpPr/>
              <p:nvPr/>
            </p:nvSpPr>
            <p:spPr>
              <a:xfrm>
                <a:off x="536830" y="1779876"/>
                <a:ext cx="1855444" cy="576582"/>
              </a:xfrm>
              <a:prstGeom prst="homePlat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文本框 177"/>
              <p:cNvSpPr txBox="1"/>
              <p:nvPr/>
            </p:nvSpPr>
            <p:spPr>
              <a:xfrm>
                <a:off x="821529" y="1795946"/>
                <a:ext cx="1031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文本框 178"/>
              <p:cNvSpPr txBox="1"/>
              <p:nvPr/>
            </p:nvSpPr>
            <p:spPr>
              <a:xfrm>
                <a:off x="829867" y="1973190"/>
                <a:ext cx="94837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6" name="Freeform 5"/>
            <p:cNvSpPr>
              <a:spLocks noEditPoints="1"/>
            </p:cNvSpPr>
            <p:nvPr/>
          </p:nvSpPr>
          <p:spPr bwMode="auto">
            <a:xfrm>
              <a:off x="2524099" y="1816866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3" name="组合 202"/>
          <p:cNvGrpSpPr/>
          <p:nvPr/>
        </p:nvGrpSpPr>
        <p:grpSpPr>
          <a:xfrm>
            <a:off x="2779303" y="2350114"/>
            <a:ext cx="2083897" cy="576582"/>
            <a:chOff x="2779303" y="2350114"/>
            <a:chExt cx="2083897" cy="576582"/>
          </a:xfrm>
        </p:grpSpPr>
        <p:grpSp>
          <p:nvGrpSpPr>
            <p:cNvPr id="181" name="组合 180"/>
            <p:cNvGrpSpPr/>
            <p:nvPr/>
          </p:nvGrpSpPr>
          <p:grpSpPr>
            <a:xfrm>
              <a:off x="2779303" y="2350114"/>
              <a:ext cx="1855444" cy="576582"/>
              <a:chOff x="536830" y="1779876"/>
              <a:chExt cx="1855444" cy="576582"/>
            </a:xfrm>
          </p:grpSpPr>
          <p:sp>
            <p:nvSpPr>
              <p:cNvPr id="183" name="五边形 182"/>
              <p:cNvSpPr/>
              <p:nvPr/>
            </p:nvSpPr>
            <p:spPr>
              <a:xfrm>
                <a:off x="536830" y="1779876"/>
                <a:ext cx="1855444" cy="576582"/>
              </a:xfrm>
              <a:prstGeom prst="homePlat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文本框 183"/>
              <p:cNvSpPr txBox="1"/>
              <p:nvPr/>
            </p:nvSpPr>
            <p:spPr>
              <a:xfrm>
                <a:off x="821529" y="1795946"/>
                <a:ext cx="1031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5" name="文本框 184"/>
              <p:cNvSpPr txBox="1"/>
              <p:nvPr/>
            </p:nvSpPr>
            <p:spPr>
              <a:xfrm>
                <a:off x="829867" y="1973190"/>
                <a:ext cx="94837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2" name="Freeform 5"/>
            <p:cNvSpPr>
              <a:spLocks noEditPoints="1"/>
            </p:cNvSpPr>
            <p:nvPr/>
          </p:nvSpPr>
          <p:spPr bwMode="auto">
            <a:xfrm>
              <a:off x="4675219" y="2430035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4" name="组合 203"/>
          <p:cNvGrpSpPr/>
          <p:nvPr/>
        </p:nvGrpSpPr>
        <p:grpSpPr>
          <a:xfrm>
            <a:off x="3954427" y="1412090"/>
            <a:ext cx="2102382" cy="576582"/>
            <a:chOff x="3954427" y="1412090"/>
            <a:chExt cx="2102382" cy="576582"/>
          </a:xfrm>
        </p:grpSpPr>
        <p:grpSp>
          <p:nvGrpSpPr>
            <p:cNvPr id="187" name="组合 186"/>
            <p:cNvGrpSpPr/>
            <p:nvPr/>
          </p:nvGrpSpPr>
          <p:grpSpPr>
            <a:xfrm>
              <a:off x="3954427" y="1412090"/>
              <a:ext cx="1855444" cy="576582"/>
              <a:chOff x="536830" y="1779876"/>
              <a:chExt cx="1855444" cy="576582"/>
            </a:xfrm>
          </p:grpSpPr>
          <p:sp>
            <p:nvSpPr>
              <p:cNvPr id="189" name="五边形 188"/>
              <p:cNvSpPr/>
              <p:nvPr/>
            </p:nvSpPr>
            <p:spPr>
              <a:xfrm>
                <a:off x="536830" y="1779876"/>
                <a:ext cx="1855444" cy="576582"/>
              </a:xfrm>
              <a:prstGeom prst="homePlat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文本框 189"/>
              <p:cNvSpPr txBox="1"/>
              <p:nvPr/>
            </p:nvSpPr>
            <p:spPr>
              <a:xfrm>
                <a:off x="821529" y="1795946"/>
                <a:ext cx="1031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" name="文本框 190"/>
              <p:cNvSpPr txBox="1"/>
              <p:nvPr/>
            </p:nvSpPr>
            <p:spPr>
              <a:xfrm>
                <a:off x="829867" y="1973190"/>
                <a:ext cx="94837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8" name="Freeform 5"/>
            <p:cNvSpPr>
              <a:spLocks noEditPoints="1"/>
            </p:cNvSpPr>
            <p:nvPr/>
          </p:nvSpPr>
          <p:spPr bwMode="auto">
            <a:xfrm>
              <a:off x="5868828" y="1484283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5" name="组合 204"/>
          <p:cNvGrpSpPr/>
          <p:nvPr/>
        </p:nvGrpSpPr>
        <p:grpSpPr>
          <a:xfrm>
            <a:off x="6159595" y="2037928"/>
            <a:ext cx="2090655" cy="576582"/>
            <a:chOff x="6159595" y="2037928"/>
            <a:chExt cx="2090655" cy="576582"/>
          </a:xfrm>
        </p:grpSpPr>
        <p:grpSp>
          <p:nvGrpSpPr>
            <p:cNvPr id="193" name="组合 192"/>
            <p:cNvGrpSpPr/>
            <p:nvPr/>
          </p:nvGrpSpPr>
          <p:grpSpPr>
            <a:xfrm flipH="1">
              <a:off x="6394806" y="2037928"/>
              <a:ext cx="1855444" cy="576582"/>
              <a:chOff x="536773" y="1633186"/>
              <a:chExt cx="1855444" cy="576582"/>
            </a:xfrm>
          </p:grpSpPr>
          <p:sp>
            <p:nvSpPr>
              <p:cNvPr id="195" name="五边形 194"/>
              <p:cNvSpPr/>
              <p:nvPr/>
            </p:nvSpPr>
            <p:spPr>
              <a:xfrm>
                <a:off x="536773" y="1633186"/>
                <a:ext cx="1855444" cy="576582"/>
              </a:xfrm>
              <a:prstGeom prst="homePlat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文本框 195"/>
              <p:cNvSpPr txBox="1"/>
              <p:nvPr/>
            </p:nvSpPr>
            <p:spPr>
              <a:xfrm>
                <a:off x="834694" y="1667344"/>
                <a:ext cx="1031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文本框 196"/>
              <p:cNvSpPr txBox="1"/>
              <p:nvPr/>
            </p:nvSpPr>
            <p:spPr>
              <a:xfrm>
                <a:off x="817915" y="1842935"/>
                <a:ext cx="94837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4" name="Freeform 5"/>
            <p:cNvSpPr>
              <a:spLocks noEditPoints="1"/>
            </p:cNvSpPr>
            <p:nvPr/>
          </p:nvSpPr>
          <p:spPr bwMode="auto">
            <a:xfrm flipH="1">
              <a:off x="6159595" y="2145729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4845787" y="3070699"/>
            <a:ext cx="2110012" cy="580624"/>
            <a:chOff x="4845787" y="3070699"/>
            <a:chExt cx="2110012" cy="580624"/>
          </a:xfrm>
        </p:grpSpPr>
        <p:sp>
          <p:nvSpPr>
            <p:cNvPr id="198" name="Freeform 5"/>
            <p:cNvSpPr>
              <a:spLocks noEditPoints="1"/>
            </p:cNvSpPr>
            <p:nvPr/>
          </p:nvSpPr>
          <p:spPr bwMode="auto">
            <a:xfrm>
              <a:off x="4845787" y="3156089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99" name="组合 198"/>
            <p:cNvGrpSpPr/>
            <p:nvPr/>
          </p:nvGrpSpPr>
          <p:grpSpPr>
            <a:xfrm flipH="1">
              <a:off x="5100355" y="3070699"/>
              <a:ext cx="1855444" cy="580624"/>
              <a:chOff x="534849" y="1723046"/>
              <a:chExt cx="1855444" cy="580624"/>
            </a:xfrm>
          </p:grpSpPr>
          <p:sp>
            <p:nvSpPr>
              <p:cNvPr id="200" name="五边形 199"/>
              <p:cNvSpPr/>
              <p:nvPr/>
            </p:nvSpPr>
            <p:spPr>
              <a:xfrm>
                <a:off x="534849" y="1723046"/>
                <a:ext cx="1855444" cy="576582"/>
              </a:xfrm>
              <a:prstGeom prst="homePlat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843474" y="1803261"/>
                <a:ext cx="1031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873757" y="1980505"/>
                <a:ext cx="94837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13230" y="1072286"/>
            <a:ext cx="8388626" cy="3422712"/>
            <a:chOff x="-139147" y="1233341"/>
            <a:chExt cx="8388626" cy="3422712"/>
          </a:xfrm>
        </p:grpSpPr>
        <p:grpSp>
          <p:nvGrpSpPr>
            <p:cNvPr id="12" name="组合 11"/>
            <p:cNvGrpSpPr/>
            <p:nvPr/>
          </p:nvGrpSpPr>
          <p:grpSpPr>
            <a:xfrm>
              <a:off x="-139147" y="1258626"/>
              <a:ext cx="8388626" cy="3397427"/>
              <a:chOff x="377687" y="1062200"/>
              <a:chExt cx="8388626" cy="3397427"/>
            </a:xfrm>
          </p:grpSpPr>
          <p:graphicFrame>
            <p:nvGraphicFramePr>
              <p:cNvPr id="20" name="图示 19"/>
              <p:cNvGraphicFramePr/>
              <p:nvPr/>
            </p:nvGraphicFramePr>
            <p:xfrm>
              <a:off x="377687" y="1062200"/>
              <a:ext cx="8388626" cy="339742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" r:lo="rId2" r:qs="rId3" r:cs="rId4"/>
              </a:graphicData>
            </a:graphic>
          </p:graphicFrame>
          <p:cxnSp>
            <p:nvCxnSpPr>
              <p:cNvPr id="21" name="肘形连接符 20"/>
              <p:cNvCxnSpPr/>
              <p:nvPr/>
            </p:nvCxnSpPr>
            <p:spPr>
              <a:xfrm flipV="1">
                <a:off x="5451834" y="1407562"/>
                <a:ext cx="800020" cy="303892"/>
              </a:xfrm>
              <a:prstGeom prst="bentConnector3">
                <a:avLst/>
              </a:prstGeom>
              <a:ln>
                <a:solidFill>
                  <a:srgbClr val="00052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肘形连接符 21"/>
              <p:cNvCxnSpPr/>
              <p:nvPr/>
            </p:nvCxnSpPr>
            <p:spPr>
              <a:xfrm flipV="1">
                <a:off x="5451834" y="3548618"/>
                <a:ext cx="800020" cy="270510"/>
              </a:xfrm>
              <a:prstGeom prst="bentConnector3">
                <a:avLst/>
              </a:prstGeom>
              <a:ln>
                <a:solidFill>
                  <a:srgbClr val="00052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肘形连接符 22"/>
              <p:cNvCxnSpPr/>
              <p:nvPr/>
            </p:nvCxnSpPr>
            <p:spPr>
              <a:xfrm rot="10800000">
                <a:off x="2674786" y="2429745"/>
                <a:ext cx="978437" cy="327989"/>
              </a:xfrm>
              <a:prstGeom prst="bentConnector3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5674777" y="1233341"/>
              <a:ext cx="1359055" cy="755030"/>
              <a:chOff x="1037407" y="990026"/>
              <a:chExt cx="1359055" cy="755030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矩形 18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algn="ctr">
                  <a:lnSpc>
                    <a:spcPts val="13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300" b="1" dirty="0">
                    <a:solidFill>
                      <a:srgbClr val="1C31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300" b="1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13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300" b="1" dirty="0">
                    <a:solidFill>
                      <a:srgbClr val="1C31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5674777" y="3367529"/>
              <a:ext cx="1359055" cy="755030"/>
              <a:chOff x="1037407" y="990026"/>
              <a:chExt cx="1359055" cy="755030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矩形 16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algn="ctr">
                  <a:lnSpc>
                    <a:spcPts val="13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300" b="1" dirty="0">
                    <a:solidFill>
                      <a:srgbClr val="1C31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300" b="1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13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300" b="1" dirty="0">
                    <a:solidFill>
                      <a:srgbClr val="1C31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13166" y="1255196"/>
            <a:ext cx="2399671" cy="2674517"/>
            <a:chOff x="8481760" y="1543454"/>
            <a:chExt cx="3307469" cy="3686289"/>
          </a:xfrm>
          <a:effectLst/>
        </p:grpSpPr>
        <p:pic>
          <p:nvPicPr>
            <p:cNvPr id="12" name="Picture 2" descr="C:\Documents and Settings\Administrator\桌面\2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82"/>
            <a:stretch>
              <a:fillRect/>
            </a:stretch>
          </p:blipFill>
          <p:spPr bwMode="auto">
            <a:xfrm>
              <a:off x="8481760" y="1543454"/>
              <a:ext cx="3307469" cy="3686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 descr="C:\Users\Administrator.MICROSO-BQCPAHA\Desktop\20110708新LOGO应用\锐普PPT白LOGO-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51095">
              <a:off x="10537031" y="4290080"/>
              <a:ext cx="880436" cy="342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矩形 14"/>
          <p:cNvSpPr/>
          <p:nvPr/>
        </p:nvSpPr>
        <p:spPr>
          <a:xfrm>
            <a:off x="1475986" y="3929713"/>
            <a:ext cx="6627376" cy="45719"/>
          </a:xfrm>
          <a:prstGeom prst="rect">
            <a:avLst/>
          </a:prstGeom>
          <a:solidFill>
            <a:srgbClr val="1C3158"/>
          </a:solidFill>
          <a:ln>
            <a:noFill/>
          </a:ln>
          <a:scene3d>
            <a:camera prst="orthographicFront"/>
            <a:lightRig rig="flat" dir="t">
              <a:rot lat="0" lon="0" rev="0"/>
            </a:lightRig>
          </a:scene3d>
          <a:sp3d prstMaterial="plastic">
            <a:bevelB w="165100" prst="coolSlan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969281" y="1370101"/>
            <a:ext cx="2390513" cy="2185198"/>
            <a:chOff x="6139542" y="1307267"/>
            <a:chExt cx="2390513" cy="2185198"/>
          </a:xfrm>
        </p:grpSpPr>
        <p:grpSp>
          <p:nvGrpSpPr>
            <p:cNvPr id="17" name="组合 16"/>
            <p:cNvGrpSpPr/>
            <p:nvPr/>
          </p:nvGrpSpPr>
          <p:grpSpPr>
            <a:xfrm>
              <a:off x="6139542" y="1307267"/>
              <a:ext cx="2257829" cy="883832"/>
              <a:chOff x="6139542" y="1307267"/>
              <a:chExt cx="2257829" cy="883832"/>
            </a:xfrm>
          </p:grpSpPr>
          <p:sp>
            <p:nvSpPr>
              <p:cNvPr id="20" name="矩形 91"/>
              <p:cNvSpPr>
                <a:spLocks noChangeArrowheads="1"/>
              </p:cNvSpPr>
              <p:nvPr/>
            </p:nvSpPr>
            <p:spPr bwMode="auto">
              <a:xfrm>
                <a:off x="6139542" y="1664288"/>
                <a:ext cx="2257829" cy="526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6148163" y="1307267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矩形 91"/>
            <p:cNvSpPr>
              <a:spLocks noChangeArrowheads="1"/>
            </p:cNvSpPr>
            <p:nvPr/>
          </p:nvSpPr>
          <p:spPr bwMode="auto">
            <a:xfrm>
              <a:off x="6148163" y="2707635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52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srgbClr val="00052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148163" y="2379760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pic>
        <p:nvPicPr>
          <p:cNvPr id="11" name="Picture 2" descr="E:\2013.3.28\商务5.16\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289" y="2784251"/>
            <a:ext cx="3421358" cy="170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E:\2013.3.28\商务5.16\0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568" b="356"/>
          <a:stretch>
            <a:fillRect/>
          </a:stretch>
        </p:blipFill>
        <p:spPr bwMode="auto">
          <a:xfrm>
            <a:off x="2977698" y="1048428"/>
            <a:ext cx="1722108" cy="1694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E:\2013.3.28\商务5.16\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15154" r="-284" b="37073"/>
          <a:stretch>
            <a:fillRect/>
          </a:stretch>
        </p:blipFill>
        <p:spPr bwMode="auto">
          <a:xfrm>
            <a:off x="4766861" y="1048428"/>
            <a:ext cx="1677912" cy="169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 descr="E:\2013.3.28\商务5.16\04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r="1"/>
          <a:stretch>
            <a:fillRect/>
          </a:stretch>
        </p:blipFill>
        <p:spPr bwMode="auto">
          <a:xfrm>
            <a:off x="1199063" y="1048428"/>
            <a:ext cx="1719199" cy="169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 descr="E:\2013.3.28\商务5.16\0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4" b="27229"/>
          <a:stretch>
            <a:fillRect/>
          </a:stretch>
        </p:blipFill>
        <p:spPr bwMode="auto">
          <a:xfrm>
            <a:off x="2977697" y="2784251"/>
            <a:ext cx="1712965" cy="170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组合 16"/>
          <p:cNvGrpSpPr/>
          <p:nvPr/>
        </p:nvGrpSpPr>
        <p:grpSpPr bwMode="auto">
          <a:xfrm>
            <a:off x="6513354" y="1048429"/>
            <a:ext cx="1677912" cy="1694676"/>
            <a:chOff x="6424610" y="763403"/>
            <a:chExt cx="1747790" cy="1765497"/>
          </a:xfrm>
        </p:grpSpPr>
        <p:sp>
          <p:nvSpPr>
            <p:cNvPr id="18" name="矩形 10"/>
            <p:cNvSpPr/>
            <p:nvPr/>
          </p:nvSpPr>
          <p:spPr bwMode="auto">
            <a:xfrm>
              <a:off x="6424610" y="763403"/>
              <a:ext cx="1747790" cy="1765497"/>
            </a:xfrm>
            <a:custGeom>
              <a:avLst/>
              <a:gdLst>
                <a:gd name="T0" fmla="*/ 0 w 1747790"/>
                <a:gd name="T1" fmla="*/ 0 h 1765497"/>
                <a:gd name="T2" fmla="*/ 1747790 w 1747790"/>
                <a:gd name="T3" fmla="*/ 0 h 1765497"/>
                <a:gd name="T4" fmla="*/ 1747790 w 1747790"/>
                <a:gd name="T5" fmla="*/ 1765497 h 1765497"/>
                <a:gd name="T6" fmla="*/ 312842 w 1747790"/>
                <a:gd name="T7" fmla="*/ 1765497 h 1765497"/>
                <a:gd name="T8" fmla="*/ 0 w 1747790"/>
                <a:gd name="T9" fmla="*/ 1452655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3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TextBox 29"/>
            <p:cNvSpPr txBox="1"/>
            <p:nvPr/>
          </p:nvSpPr>
          <p:spPr>
            <a:xfrm>
              <a:off x="6661475" y="1063467"/>
              <a:ext cx="1274059" cy="3381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zh-CN" altLang="en-US" sz="1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我们的团队</a:t>
              </a:r>
              <a:endParaRPr lang="zh-CN" altLang="en-US" sz="1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3"/>
            <p:cNvSpPr>
              <a:spLocks noChangeArrowheads="1"/>
            </p:cNvSpPr>
            <p:nvPr/>
          </p:nvSpPr>
          <p:spPr bwMode="auto">
            <a:xfrm>
              <a:off x="6588928" y="1392910"/>
              <a:ext cx="1419153" cy="617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171450" indent="-1714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algn="just">
                <a:lnSpc>
                  <a:spcPts val="1300"/>
                </a:lnSpc>
                <a:buClr>
                  <a:srgbClr val="FFFFFF"/>
                </a:buClr>
              </a:pPr>
              <a:r>
                <a:rPr lang="zh-CN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17"/>
          <p:cNvGrpSpPr/>
          <p:nvPr/>
        </p:nvGrpSpPr>
        <p:grpSpPr bwMode="auto">
          <a:xfrm>
            <a:off x="1199200" y="2784251"/>
            <a:ext cx="2510196" cy="1705345"/>
            <a:chOff x="888285" y="2571751"/>
            <a:chExt cx="2614900" cy="1776215"/>
          </a:xfrm>
        </p:grpSpPr>
        <p:sp>
          <p:nvSpPr>
            <p:cNvPr id="22" name="矩形 10"/>
            <p:cNvSpPr/>
            <p:nvPr/>
          </p:nvSpPr>
          <p:spPr bwMode="auto">
            <a:xfrm rot="16200000" flipH="1">
              <a:off x="896354" y="2563682"/>
              <a:ext cx="1776215" cy="1792353"/>
            </a:xfrm>
            <a:custGeom>
              <a:avLst/>
              <a:gdLst>
                <a:gd name="T0" fmla="*/ 0 w 1747790"/>
                <a:gd name="T1" fmla="*/ 0 h 1765497"/>
                <a:gd name="T2" fmla="*/ 1834459 w 1747790"/>
                <a:gd name="T3" fmla="*/ 0 h 1765497"/>
                <a:gd name="T4" fmla="*/ 1834459 w 1747790"/>
                <a:gd name="T5" fmla="*/ 1847297 h 1765497"/>
                <a:gd name="T6" fmla="*/ 328356 w 1747790"/>
                <a:gd name="T7" fmla="*/ 1847297 h 1765497"/>
                <a:gd name="T8" fmla="*/ 0 w 1747790"/>
                <a:gd name="T9" fmla="*/ 1519960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3" name="TextBox 33"/>
            <p:cNvSpPr txBox="1"/>
            <p:nvPr/>
          </p:nvSpPr>
          <p:spPr>
            <a:xfrm>
              <a:off x="899590" y="2802475"/>
              <a:ext cx="740626" cy="384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dist" defTabSz="914400" fontAlgn="auto">
                <a:spcBef>
                  <a:spcPts val="0"/>
                </a:spcBef>
                <a:spcAft>
                  <a:spcPts val="0"/>
                </a:spcAft>
                <a:defRPr sz="15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dirty="0"/>
                <a:t>关注</a:t>
              </a:r>
              <a:endParaRPr lang="zh-CN" altLang="en-US" sz="1800" dirty="0"/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899590" y="3575770"/>
              <a:ext cx="2603595" cy="63016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QQ</a:t>
              </a:r>
              <a:r>
                <a:rPr lang="zh-CN" altLang="en-US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275332305   </a:t>
              </a:r>
              <a:endParaRPr lang="en-US" altLang="zh-CN" sz="700" spc="100" dirty="0">
                <a:solidFill>
                  <a:prstClr val="white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  <a:p>
              <a:pPr>
                <a:defRPr/>
              </a:pP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TEL:400-601-8802</a:t>
              </a:r>
              <a:b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MSN</a:t>
              </a:r>
              <a:r>
                <a:rPr lang="zh-CN" altLang="en-US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ruipuppt@hotmail.com</a:t>
              </a:r>
              <a:b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E-Mail</a:t>
              </a:r>
              <a:r>
                <a:rPr lang="zh-CN" altLang="en-US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shop@rapidppt.com</a:t>
              </a:r>
              <a:b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endParaRPr lang="en-US" altLang="zh-CN" sz="700" spc="100" dirty="0">
                <a:solidFill>
                  <a:prstClr val="white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5" name="矩形 14"/>
            <p:cNvSpPr>
              <a:spLocks noChangeArrowheads="1"/>
            </p:cNvSpPr>
            <p:nvPr/>
          </p:nvSpPr>
          <p:spPr bwMode="auto">
            <a:xfrm>
              <a:off x="899590" y="3119948"/>
              <a:ext cx="1244508" cy="304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论坛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15"/>
            <p:cNvSpPr txBox="1">
              <a:spLocks noChangeArrowheads="1"/>
            </p:cNvSpPr>
            <p:nvPr/>
          </p:nvSpPr>
          <p:spPr bwMode="auto">
            <a:xfrm>
              <a:off x="899590" y="3309731"/>
              <a:ext cx="1743798" cy="304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dist" defTabSz="914400" fontAlgn="auto">
                <a:spcBef>
                  <a:spcPts val="0"/>
                </a:spcBef>
                <a:spcAft>
                  <a:spcPts val="0"/>
                </a:spcAft>
                <a:defRPr sz="15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300" b="0" dirty="0"/>
                <a:t>www.rapidbbs.cn</a:t>
              </a:r>
              <a:endParaRPr lang="zh-CN" altLang="en-US" sz="1300" b="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1"/>
          <a:srcRect t="9047" b="15913"/>
          <a:stretch>
            <a:fillRect/>
          </a:stretch>
        </p:blipFill>
        <p:spPr>
          <a:xfrm>
            <a:off x="99245" y="1044761"/>
            <a:ext cx="9044755" cy="342482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V="1">
            <a:off x="42494" y="737722"/>
            <a:ext cx="0" cy="3736139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-72922" y="453029"/>
            <a:ext cx="9269931" cy="569387"/>
            <a:chOff x="-72922" y="453029"/>
            <a:chExt cx="9269931" cy="569387"/>
          </a:xfrm>
        </p:grpSpPr>
        <p:grpSp>
          <p:nvGrpSpPr>
            <p:cNvPr id="59" name="组合 58"/>
            <p:cNvGrpSpPr/>
            <p:nvPr/>
          </p:nvGrpSpPr>
          <p:grpSpPr>
            <a:xfrm>
              <a:off x="363031" y="453029"/>
              <a:ext cx="2500113" cy="569387"/>
              <a:chOff x="363031" y="453029"/>
              <a:chExt cx="2500113" cy="569387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63031" y="453029"/>
                <a:ext cx="1453831" cy="56938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3100" spc="290" dirty="0">
                    <a:solidFill>
                      <a:srgbClr val="00052E"/>
                    </a:solidFill>
                  </a:rPr>
                  <a:t>目录</a:t>
                </a:r>
                <a:endParaRPr lang="zh-CN" altLang="en-US" sz="3100" spc="2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1260910" y="453029"/>
                <a:ext cx="1602234" cy="56938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3100" spc="-15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Contents</a:t>
                </a:r>
                <a:endParaRPr lang="zh-CN" altLang="en-US" sz="3100" spc="-15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12" name="直接连接符 11"/>
            <p:cNvCxnSpPr/>
            <p:nvPr/>
          </p:nvCxnSpPr>
          <p:spPr>
            <a:xfrm>
              <a:off x="-72922" y="731097"/>
              <a:ext cx="483739" cy="0"/>
            </a:xfrm>
            <a:prstGeom prst="line">
              <a:avLst/>
            </a:prstGeom>
            <a:ln w="104775">
              <a:solidFill>
                <a:srgbClr val="1C31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836640" y="737723"/>
              <a:ext cx="6360369" cy="0"/>
            </a:xfrm>
            <a:prstGeom prst="line">
              <a:avLst/>
            </a:prstGeom>
            <a:ln w="104775">
              <a:solidFill>
                <a:srgbClr val="1C31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2836638" y="1335334"/>
            <a:ext cx="4215213" cy="569387"/>
            <a:chOff x="2843953" y="1415799"/>
            <a:chExt cx="4215213" cy="569387"/>
          </a:xfrm>
        </p:grpSpPr>
        <p:grpSp>
          <p:nvGrpSpPr>
            <p:cNvPr id="18" name="组合 17"/>
            <p:cNvGrpSpPr/>
            <p:nvPr/>
          </p:nvGrpSpPr>
          <p:grpSpPr>
            <a:xfrm>
              <a:off x="2843953" y="1431467"/>
              <a:ext cx="4215213" cy="508831"/>
              <a:chOff x="2514771" y="1327285"/>
              <a:chExt cx="4215213" cy="508831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2937244" y="1415799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>
                  <a:solidFill>
                    <a:prstClr val="white"/>
                  </a:solidFill>
                </a:rPr>
                <a:t>1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3831437" y="1522071"/>
              <a:ext cx="2627254" cy="356223"/>
              <a:chOff x="3831437" y="1522071"/>
              <a:chExt cx="2627254" cy="356223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2836638" y="1921557"/>
            <a:ext cx="4215213" cy="569387"/>
            <a:chOff x="2843953" y="2002022"/>
            <a:chExt cx="4215213" cy="569387"/>
          </a:xfrm>
        </p:grpSpPr>
        <p:grpSp>
          <p:nvGrpSpPr>
            <p:cNvPr id="22" name="组合 21"/>
            <p:cNvGrpSpPr/>
            <p:nvPr/>
          </p:nvGrpSpPr>
          <p:grpSpPr>
            <a:xfrm>
              <a:off x="2843953" y="2015464"/>
              <a:ext cx="4215213" cy="508831"/>
              <a:chOff x="2514771" y="1327285"/>
              <a:chExt cx="4215213" cy="508831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2959185" y="2002022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2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3836790" y="2099746"/>
              <a:ext cx="2627254" cy="356223"/>
              <a:chOff x="3831437" y="1522071"/>
              <a:chExt cx="2627254" cy="356223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2836637" y="2481422"/>
            <a:ext cx="4215213" cy="569387"/>
            <a:chOff x="2843952" y="2561887"/>
            <a:chExt cx="4215213" cy="569387"/>
          </a:xfrm>
        </p:grpSpPr>
        <p:grpSp>
          <p:nvGrpSpPr>
            <p:cNvPr id="25" name="组合 24"/>
            <p:cNvGrpSpPr/>
            <p:nvPr/>
          </p:nvGrpSpPr>
          <p:grpSpPr>
            <a:xfrm>
              <a:off x="2843952" y="2599461"/>
              <a:ext cx="4215213" cy="508831"/>
              <a:chOff x="2514771" y="1327285"/>
              <a:chExt cx="4215213" cy="508831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2959185" y="2561887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3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831437" y="2668468"/>
              <a:ext cx="2627254" cy="356223"/>
              <a:chOff x="3831437" y="1522071"/>
              <a:chExt cx="2627254" cy="356223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2836636" y="3088383"/>
            <a:ext cx="4215213" cy="569387"/>
            <a:chOff x="2843951" y="3168848"/>
            <a:chExt cx="4215213" cy="569387"/>
          </a:xfrm>
        </p:grpSpPr>
        <p:grpSp>
          <p:nvGrpSpPr>
            <p:cNvPr id="19" name="组合 18"/>
            <p:cNvGrpSpPr/>
            <p:nvPr/>
          </p:nvGrpSpPr>
          <p:grpSpPr>
            <a:xfrm>
              <a:off x="2843951" y="3183458"/>
              <a:ext cx="4215213" cy="508831"/>
              <a:chOff x="2514771" y="1327285"/>
              <a:chExt cx="4215213" cy="508831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937243" y="3168848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4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3831437" y="3255918"/>
              <a:ext cx="2627254" cy="356223"/>
              <a:chOff x="3831437" y="1522071"/>
              <a:chExt cx="2627254" cy="356223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2836636" y="3664027"/>
            <a:ext cx="4215213" cy="569387"/>
            <a:chOff x="2843951" y="3744492"/>
            <a:chExt cx="4215213" cy="569387"/>
          </a:xfrm>
        </p:grpSpPr>
        <p:grpSp>
          <p:nvGrpSpPr>
            <p:cNvPr id="28" name="组合 27"/>
            <p:cNvGrpSpPr/>
            <p:nvPr/>
          </p:nvGrpSpPr>
          <p:grpSpPr>
            <a:xfrm>
              <a:off x="2843951" y="3767455"/>
              <a:ext cx="4215213" cy="508831"/>
              <a:chOff x="2514771" y="1327285"/>
              <a:chExt cx="4215213" cy="508831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2937243" y="3744492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5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3826084" y="3824640"/>
              <a:ext cx="2627254" cy="356223"/>
              <a:chOff x="3831437" y="1522071"/>
              <a:chExt cx="2627254" cy="356223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9" t="11590" r="2156" b="20928"/>
          <a:stretch>
            <a:fillRect/>
          </a:stretch>
        </p:blipFill>
        <p:spPr>
          <a:xfrm>
            <a:off x="3879560" y="1249445"/>
            <a:ext cx="5265252" cy="2659260"/>
          </a:xfrm>
          <a:prstGeom prst="rect">
            <a:avLst/>
          </a:prstGeom>
          <a:solidFill>
            <a:srgbClr val="000117"/>
          </a:solidFill>
        </p:spPr>
      </p:pic>
      <p:sp>
        <p:nvSpPr>
          <p:cNvPr id="8" name="矩形 7"/>
          <p:cNvSpPr/>
          <p:nvPr/>
        </p:nvSpPr>
        <p:spPr>
          <a:xfrm>
            <a:off x="7036342" y="1247386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90577" y="1247386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82107" y="1247386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30833" y="1247386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76598" y="1247386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73637" y="2134732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873637" y="3022079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33794" y="2133025"/>
            <a:ext cx="1054235" cy="888666"/>
          </a:xfrm>
          <a:prstGeom prst="rect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33794" y="3020372"/>
            <a:ext cx="1057197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90991" y="2133025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90991" y="3020372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045226" y="2133025"/>
            <a:ext cx="1054235" cy="888666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045226" y="3020372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098701" y="2133025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98701" y="3020372"/>
            <a:ext cx="1054235" cy="888666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76520" y="3099745"/>
            <a:ext cx="2527937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2400" b="1" dirty="0">
                <a:solidFill>
                  <a:srgbClr val="000421"/>
                </a:solidFill>
                <a:latin typeface="方正细黑一简体" panose="02010601030101010101" pitchFamily="65" charset="-122"/>
                <a:ea typeface="汉鼎简黑体" panose="02010609000101010101" pitchFamily="49" charset="-122"/>
              </a:rPr>
              <a:t>THANKYOU</a:t>
            </a:r>
            <a:endParaRPr lang="zh-CN" altLang="en-US" sz="2400" b="1" dirty="0">
              <a:solidFill>
                <a:srgbClr val="000421"/>
              </a:solidFill>
              <a:latin typeface="方正细黑一简体" panose="02010601030101010101" pitchFamily="65" charset="-122"/>
              <a:ea typeface="汉鼎简黑体" panose="0201060900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4765" y="2525832"/>
            <a:ext cx="2383437" cy="6924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3900" b="1" spc="-150" dirty="0">
                <a:solidFill>
                  <a:srgbClr val="00052E"/>
                </a:solidFill>
                <a:latin typeface="方正细黑一简体" panose="02010601030101010101" pitchFamily="65" charset="-122"/>
                <a:ea typeface="汉鼎简黑体" panose="02010609000101010101" pitchFamily="49" charset="-122"/>
              </a:rPr>
              <a:t>谢谢观看</a:t>
            </a:r>
            <a:endParaRPr lang="zh-CN" altLang="en-US" sz="3900" b="1" spc="-150" dirty="0">
              <a:solidFill>
                <a:srgbClr val="00052E"/>
              </a:solidFill>
              <a:latin typeface="方正细黑一简体" panose="02010601030101010101" pitchFamily="65" charset="-122"/>
              <a:ea typeface="汉鼎简黑体" panose="02010609000101010101" pitchFamily="49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14201" y="3448530"/>
            <a:ext cx="250562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en-US" altLang="zh-CN" sz="600" spc="110" dirty="0">
                <a:solidFill>
                  <a:srgbClr val="0004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600" spc="110" dirty="0">
              <a:solidFill>
                <a:srgbClr val="0004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42494" y="981018"/>
            <a:ext cx="7315" cy="2922645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23"/>
          <p:cNvSpPr>
            <a:spLocks noChangeArrowheads="1"/>
          </p:cNvSpPr>
          <p:nvPr/>
        </p:nvSpPr>
        <p:spPr bwMode="auto">
          <a:xfrm flipH="1">
            <a:off x="-72922" y="144773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961272" y="981017"/>
            <a:ext cx="9115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zh-CN" altLang="en-US" sz="7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有力</a:t>
            </a:r>
            <a:r>
              <a:rPr lang="en-US" altLang="zh-CN" sz="6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POWERFUL</a:t>
            </a:r>
            <a:endParaRPr lang="zh-CN" altLang="en-US" sz="600" spc="90" dirty="0">
              <a:solidFill>
                <a:srgbClr val="1C31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122737" y="985040"/>
            <a:ext cx="8460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zh-CN" altLang="en-US" sz="7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</a:t>
            </a:r>
            <a:r>
              <a:rPr lang="en-US" altLang="zh-CN" sz="6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CREATIVE</a:t>
            </a:r>
            <a:endParaRPr lang="zh-CN" altLang="en-US" sz="600" spc="90" dirty="0">
              <a:solidFill>
                <a:srgbClr val="1C31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264724" y="985712"/>
            <a:ext cx="7515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zh-CN" altLang="en-US" sz="7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精美</a:t>
            </a:r>
            <a:r>
              <a:rPr lang="en-US" altLang="zh-CN" sz="6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PRETTY</a:t>
            </a:r>
            <a:endParaRPr lang="zh-CN" altLang="en-US" sz="600" spc="90" dirty="0">
              <a:solidFill>
                <a:srgbClr val="1C31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273780" y="983071"/>
            <a:ext cx="8008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zh-CN" altLang="en-US" sz="7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清晰</a:t>
            </a:r>
            <a:r>
              <a:rPr lang="en-US" altLang="zh-CN" sz="6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LOGICAL</a:t>
            </a:r>
            <a:endParaRPr lang="zh-CN" altLang="en-US" sz="600" spc="90" dirty="0">
              <a:solidFill>
                <a:srgbClr val="1C31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rot="1140000">
            <a:off x="5936328" y="1035495"/>
            <a:ext cx="0" cy="110598"/>
          </a:xfrm>
          <a:prstGeom prst="line">
            <a:avLst/>
          </a:prstGeom>
          <a:ln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rot="1140000">
            <a:off x="7078315" y="1031219"/>
            <a:ext cx="0" cy="110598"/>
          </a:xfrm>
          <a:prstGeom prst="line">
            <a:avLst/>
          </a:prstGeom>
          <a:ln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rot="1140000">
            <a:off x="8125793" y="1037439"/>
            <a:ext cx="0" cy="110598"/>
          </a:xfrm>
          <a:prstGeom prst="line">
            <a:avLst/>
          </a:prstGeom>
          <a:ln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rot="1140000">
            <a:off x="4813283" y="1031220"/>
            <a:ext cx="0" cy="110598"/>
          </a:xfrm>
          <a:prstGeom prst="line">
            <a:avLst/>
          </a:prstGeom>
          <a:ln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日期占位符 3"/>
          <p:cNvSpPr txBox="1"/>
          <p:nvPr/>
        </p:nvSpPr>
        <p:spPr>
          <a:xfrm>
            <a:off x="427081" y="1594409"/>
            <a:ext cx="2636123" cy="9426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00"/>
              </a:lnSpc>
            </a:pPr>
            <a:fld id="{34F24D9B-1A9F-4B90-BE28-CC137ED4AD3B}" type="datetime10">
              <a:rPr lang="zh-CN" altLang="en-US" sz="5400" spc="90" smtClean="0">
                <a:solidFill>
                  <a:srgbClr val="1C3158"/>
                </a:solidFill>
              </a:rPr>
            </a:fld>
            <a:endParaRPr lang="en-US" altLang="zh-CN" sz="5400" spc="90" dirty="0">
              <a:solidFill>
                <a:srgbClr val="1C3158"/>
              </a:solidFill>
            </a:endParaRPr>
          </a:p>
          <a:p>
            <a:pPr>
              <a:lnSpc>
                <a:spcPts val="1900"/>
              </a:lnSpc>
            </a:pPr>
            <a:r>
              <a:rPr lang="en-US" altLang="zh-CN" sz="1050" b="0" spc="-20" dirty="0" smtClean="0">
                <a:solidFill>
                  <a:srgbClr val="1C3158"/>
                </a:solidFill>
              </a:rPr>
              <a:t> </a:t>
            </a:r>
            <a:fld id="{D2B90592-DDFC-45D0-B466-3BCB67877527}" type="datetime2">
              <a:rPr lang="en-US" altLang="zh-CN" sz="1400" b="0" spc="-20" dirty="0" smtClean="0">
                <a:solidFill>
                  <a:srgbClr val="44546A"/>
                </a:solidFill>
              </a:rPr>
            </a:fld>
            <a:endParaRPr lang="en-US" altLang="zh-CN" sz="1050" b="0" spc="-20" dirty="0" smtClean="0">
              <a:solidFill>
                <a:srgbClr val="44546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1"/>
          <a:srcRect t="9047" b="15913"/>
          <a:stretch>
            <a:fillRect/>
          </a:stretch>
        </p:blipFill>
        <p:spPr>
          <a:xfrm>
            <a:off x="99245" y="1044761"/>
            <a:ext cx="9044755" cy="342482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V="1">
            <a:off x="42494" y="737722"/>
            <a:ext cx="0" cy="3736139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3031" y="453029"/>
            <a:ext cx="1453831" cy="5693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500" b="1" spc="-150">
                <a:solidFill>
                  <a:srgbClr val="000421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defRPr>
            </a:lvl1pPr>
          </a:lstStyle>
          <a:p>
            <a:pPr algn="just" defTabSz="685800"/>
            <a:r>
              <a:rPr lang="zh-CN" altLang="en-US" sz="3100" spc="290" dirty="0"/>
              <a:t>目录</a:t>
            </a:r>
            <a:endParaRPr lang="zh-CN" altLang="en-US" sz="3100" spc="290" dirty="0"/>
          </a:p>
        </p:txBody>
      </p:sp>
      <p:sp>
        <p:nvSpPr>
          <p:cNvPr id="9" name="矩形 148"/>
          <p:cNvSpPr>
            <a:spLocks noChangeArrowheads="1"/>
          </p:cNvSpPr>
          <p:nvPr/>
        </p:nvSpPr>
        <p:spPr bwMode="auto">
          <a:xfrm>
            <a:off x="1260910" y="453029"/>
            <a:ext cx="1602234" cy="5693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3100" spc="-150" dirty="0">
                <a:solidFill>
                  <a:srgbClr val="000421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rPr>
              <a:t>Contents</a:t>
            </a:r>
            <a:endParaRPr lang="zh-CN" altLang="en-US" sz="3100" spc="-150" dirty="0">
              <a:solidFill>
                <a:srgbClr val="000421"/>
              </a:solidFill>
              <a:latin typeface="方正小标宋简体" panose="02010601030101010101" pitchFamily="65" charset="-122"/>
              <a:ea typeface="方正小标宋简体" panose="02010601030101010101" pitchFamily="65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-72922" y="731097"/>
            <a:ext cx="483739" cy="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836640" y="737723"/>
            <a:ext cx="6360369" cy="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626293" y="1835403"/>
            <a:ext cx="8032185" cy="1504356"/>
            <a:chOff x="626293" y="1835403"/>
            <a:chExt cx="8032185" cy="1504356"/>
          </a:xfrm>
        </p:grpSpPr>
        <p:sp>
          <p:nvSpPr>
            <p:cNvPr id="64" name="矩形 63"/>
            <p:cNvSpPr/>
            <p:nvPr/>
          </p:nvSpPr>
          <p:spPr>
            <a:xfrm>
              <a:off x="626293" y="1835403"/>
              <a:ext cx="8032185" cy="150435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26293" y="2225611"/>
              <a:ext cx="1914416" cy="647061"/>
            </a:xfrm>
            <a:prstGeom prst="rect">
              <a:avLst/>
            </a:prstGeom>
            <a:solidFill>
              <a:srgbClr val="1C31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383897" y="2196650"/>
              <a:ext cx="422231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sz="4000" b="0" dirty="0">
                  <a:solidFill>
                    <a:prstClr val="white"/>
                  </a:solidFill>
                </a:rPr>
                <a:t>1</a:t>
              </a:r>
              <a:endParaRPr lang="zh-CN" altLang="en-US" sz="4000" b="0" dirty="0">
                <a:solidFill>
                  <a:prstClr val="white"/>
                </a:solidFill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3285748" y="2257129"/>
              <a:ext cx="4449454" cy="563217"/>
              <a:chOff x="3640797" y="1579814"/>
              <a:chExt cx="2217196" cy="563217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3640797" y="1579814"/>
                <a:ext cx="2108269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9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9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4844969" y="1604422"/>
                <a:ext cx="1013024" cy="538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29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9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 Box 11"/>
          <p:cNvSpPr txBox="1">
            <a:spLocks noChangeArrowheads="1"/>
          </p:cNvSpPr>
          <p:nvPr/>
        </p:nvSpPr>
        <p:spPr bwMode="auto">
          <a:xfrm>
            <a:off x="812805" y="1299305"/>
            <a:ext cx="7848600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srgbClr val="0005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18"/>
          <p:cNvSpPr>
            <a:spLocks noChangeArrowheads="1"/>
          </p:cNvSpPr>
          <p:nvPr/>
        </p:nvSpPr>
        <p:spPr bwMode="auto">
          <a:xfrm>
            <a:off x="810070" y="1861943"/>
            <a:ext cx="688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srgbClr val="00052E"/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</p:txBody>
      </p:sp>
      <p:grpSp>
        <p:nvGrpSpPr>
          <p:cNvPr id="81" name="组合 80"/>
          <p:cNvGrpSpPr/>
          <p:nvPr/>
        </p:nvGrpSpPr>
        <p:grpSpPr bwMode="auto">
          <a:xfrm>
            <a:off x="3827452" y="2671231"/>
            <a:ext cx="4116266" cy="1222226"/>
            <a:chOff x="3148410" y="3135153"/>
            <a:chExt cx="4116436" cy="1222189"/>
          </a:xfrm>
        </p:grpSpPr>
        <p:grpSp>
          <p:nvGrpSpPr>
            <p:cNvPr id="82" name="组合 5"/>
            <p:cNvGrpSpPr/>
            <p:nvPr/>
          </p:nvGrpSpPr>
          <p:grpSpPr bwMode="auto">
            <a:xfrm>
              <a:off x="3148410" y="3135757"/>
              <a:ext cx="3468364" cy="357118"/>
              <a:chOff x="3910018" y="3063749"/>
              <a:chExt cx="3468364" cy="357118"/>
            </a:xfrm>
          </p:grpSpPr>
          <p:grpSp>
            <p:nvGrpSpPr>
              <p:cNvPr id="98" name="组合 62"/>
              <p:cNvGrpSpPr/>
              <p:nvPr/>
            </p:nvGrpSpPr>
            <p:grpSpPr bwMode="auto">
              <a:xfrm>
                <a:off x="3910018" y="3063749"/>
                <a:ext cx="3468364" cy="357118"/>
                <a:chOff x="4202529" y="1271659"/>
                <a:chExt cx="3468364" cy="357118"/>
              </a:xfrm>
            </p:grpSpPr>
            <p:sp>
              <p:nvSpPr>
                <p:cNvPr id="100" name="Rectangle 555"/>
                <p:cNvSpPr>
                  <a:spLocks noChangeArrowheads="1"/>
                </p:cNvSpPr>
                <p:nvPr/>
              </p:nvSpPr>
              <p:spPr bwMode="auto">
                <a:xfrm>
                  <a:off x="4202529" y="1370174"/>
                  <a:ext cx="1253833" cy="258602"/>
                </a:xfrm>
                <a:prstGeom prst="rect">
                  <a:avLst/>
                </a:prstGeom>
                <a:solidFill>
                  <a:srgbClr val="1C31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800">
                    <a:solidFill>
                      <a:srgbClr val="00052E"/>
                    </a:solidFill>
                  </a:endParaRPr>
                </a:p>
              </p:txBody>
            </p:sp>
            <p:sp>
              <p:nvSpPr>
                <p:cNvPr id="101" name="Rectangle 556"/>
                <p:cNvSpPr>
                  <a:spLocks noChangeArrowheads="1"/>
                </p:cNvSpPr>
                <p:nvPr/>
              </p:nvSpPr>
              <p:spPr bwMode="auto">
                <a:xfrm>
                  <a:off x="5259296" y="1271659"/>
                  <a:ext cx="2411597" cy="265990"/>
                </a:xfrm>
                <a:prstGeom prst="rect">
                  <a:avLst/>
                </a:prstGeom>
                <a:solidFill>
                  <a:srgbClr val="1C31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800">
                    <a:solidFill>
                      <a:srgbClr val="00052E"/>
                    </a:solidFill>
                  </a:endParaRPr>
                </a:p>
              </p:txBody>
            </p:sp>
            <p:sp>
              <p:nvSpPr>
                <p:cNvPr id="102" name="Freeform 557"/>
                <p:cNvSpPr/>
                <p:nvPr/>
              </p:nvSpPr>
              <p:spPr bwMode="auto">
                <a:xfrm>
                  <a:off x="5259296" y="1537650"/>
                  <a:ext cx="197066" cy="91127"/>
                </a:xfrm>
                <a:custGeom>
                  <a:avLst/>
                  <a:gdLst>
                    <a:gd name="T0" fmla="*/ 2147483646 w 80"/>
                    <a:gd name="T1" fmla="*/ 2147483646 h 37"/>
                    <a:gd name="T2" fmla="*/ 2147483646 w 80"/>
                    <a:gd name="T3" fmla="*/ 0 h 37"/>
                    <a:gd name="T4" fmla="*/ 0 w 80"/>
                    <a:gd name="T5" fmla="*/ 0 h 37"/>
                    <a:gd name="T6" fmla="*/ 2147483646 w 80"/>
                    <a:gd name="T7" fmla="*/ 2147483646 h 3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0" h="37">
                      <a:moveTo>
                        <a:pt x="80" y="37"/>
                      </a:moveTo>
                      <a:lnTo>
                        <a:pt x="80" y="0"/>
                      </a:lnTo>
                      <a:lnTo>
                        <a:pt x="0" y="0"/>
                      </a:lnTo>
                      <a:lnTo>
                        <a:pt x="80" y="37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srgbClr val="00052E"/>
                    </a:solidFill>
                  </a:endParaRPr>
                </a:p>
              </p:txBody>
            </p:sp>
          </p:grpSp>
          <p:sp>
            <p:nvSpPr>
              <p:cNvPr id="99" name="TextBox 75"/>
              <p:cNvSpPr txBox="1"/>
              <p:nvPr/>
            </p:nvSpPr>
            <p:spPr>
              <a:xfrm>
                <a:off x="4060365" y="3175448"/>
                <a:ext cx="922376" cy="2308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9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添加文字</a:t>
                </a:r>
                <a:endParaRPr lang="zh-CN" altLang="en-US" sz="9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3" name="组合 6"/>
            <p:cNvGrpSpPr/>
            <p:nvPr/>
          </p:nvGrpSpPr>
          <p:grpSpPr bwMode="auto">
            <a:xfrm>
              <a:off x="3148410" y="3569223"/>
              <a:ext cx="2928896" cy="357117"/>
              <a:chOff x="3117930" y="3569223"/>
              <a:chExt cx="2928896" cy="357117"/>
            </a:xfrm>
          </p:grpSpPr>
          <p:grpSp>
            <p:nvGrpSpPr>
              <p:cNvPr id="93" name="组合 66"/>
              <p:cNvGrpSpPr/>
              <p:nvPr/>
            </p:nvGrpSpPr>
            <p:grpSpPr bwMode="auto">
              <a:xfrm>
                <a:off x="3117930" y="3569223"/>
                <a:ext cx="2928896" cy="357117"/>
                <a:chOff x="4202529" y="1705125"/>
                <a:chExt cx="2928896" cy="357117"/>
              </a:xfrm>
            </p:grpSpPr>
            <p:sp>
              <p:nvSpPr>
                <p:cNvPr id="95" name="Rectangle 558"/>
                <p:cNvSpPr>
                  <a:spLocks noChangeArrowheads="1"/>
                </p:cNvSpPr>
                <p:nvPr/>
              </p:nvSpPr>
              <p:spPr bwMode="auto">
                <a:xfrm>
                  <a:off x="4202529" y="1803640"/>
                  <a:ext cx="1253833" cy="258602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800">
                    <a:solidFill>
                      <a:srgbClr val="00052E"/>
                    </a:solidFill>
                  </a:endParaRPr>
                </a:p>
              </p:txBody>
            </p:sp>
            <p:sp>
              <p:nvSpPr>
                <p:cNvPr id="96" name="Rectangle 559"/>
                <p:cNvSpPr>
                  <a:spLocks noChangeArrowheads="1"/>
                </p:cNvSpPr>
                <p:nvPr/>
              </p:nvSpPr>
              <p:spPr bwMode="auto">
                <a:xfrm>
                  <a:off x="5259296" y="1705125"/>
                  <a:ext cx="1872129" cy="26599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800">
                    <a:solidFill>
                      <a:srgbClr val="00052E"/>
                    </a:solidFill>
                  </a:endParaRPr>
                </a:p>
              </p:txBody>
            </p:sp>
            <p:sp>
              <p:nvSpPr>
                <p:cNvPr id="97" name="Freeform 560"/>
                <p:cNvSpPr/>
                <p:nvPr/>
              </p:nvSpPr>
              <p:spPr bwMode="auto">
                <a:xfrm>
                  <a:off x="5259296" y="1971115"/>
                  <a:ext cx="197066" cy="91127"/>
                </a:xfrm>
                <a:custGeom>
                  <a:avLst/>
                  <a:gdLst>
                    <a:gd name="T0" fmla="*/ 2147483646 w 80"/>
                    <a:gd name="T1" fmla="*/ 2147483646 h 37"/>
                    <a:gd name="T2" fmla="*/ 2147483646 w 80"/>
                    <a:gd name="T3" fmla="*/ 0 h 37"/>
                    <a:gd name="T4" fmla="*/ 0 w 80"/>
                    <a:gd name="T5" fmla="*/ 0 h 37"/>
                    <a:gd name="T6" fmla="*/ 2147483646 w 80"/>
                    <a:gd name="T7" fmla="*/ 2147483646 h 3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0" h="37">
                      <a:moveTo>
                        <a:pt x="80" y="37"/>
                      </a:moveTo>
                      <a:lnTo>
                        <a:pt x="80" y="0"/>
                      </a:lnTo>
                      <a:lnTo>
                        <a:pt x="0" y="0"/>
                      </a:lnTo>
                      <a:lnTo>
                        <a:pt x="80" y="37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srgbClr val="00052E"/>
                    </a:solidFill>
                  </a:endParaRPr>
                </a:p>
              </p:txBody>
            </p:sp>
          </p:grpSp>
          <p:sp>
            <p:nvSpPr>
              <p:cNvPr id="94" name="TextBox 76"/>
              <p:cNvSpPr txBox="1"/>
              <p:nvPr/>
            </p:nvSpPr>
            <p:spPr>
              <a:xfrm>
                <a:off x="3295400" y="3673976"/>
                <a:ext cx="922376" cy="2308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9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添加文字</a:t>
                </a:r>
                <a:endParaRPr lang="zh-CN" altLang="en-US" sz="9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4" name="组合 7"/>
            <p:cNvGrpSpPr/>
            <p:nvPr/>
          </p:nvGrpSpPr>
          <p:grpSpPr bwMode="auto">
            <a:xfrm>
              <a:off x="3148410" y="4000225"/>
              <a:ext cx="2421451" cy="357117"/>
              <a:chOff x="3117930" y="4000225"/>
              <a:chExt cx="2421451" cy="357117"/>
            </a:xfrm>
          </p:grpSpPr>
          <p:grpSp>
            <p:nvGrpSpPr>
              <p:cNvPr id="88" name="组合 70"/>
              <p:cNvGrpSpPr/>
              <p:nvPr/>
            </p:nvGrpSpPr>
            <p:grpSpPr bwMode="auto">
              <a:xfrm>
                <a:off x="3117930" y="4000225"/>
                <a:ext cx="2421451" cy="357117"/>
                <a:chOff x="4202529" y="2136127"/>
                <a:chExt cx="2421451" cy="357117"/>
              </a:xfrm>
            </p:grpSpPr>
            <p:sp>
              <p:nvSpPr>
                <p:cNvPr id="90" name="Rectangle 561"/>
                <p:cNvSpPr>
                  <a:spLocks noChangeArrowheads="1"/>
                </p:cNvSpPr>
                <p:nvPr/>
              </p:nvSpPr>
              <p:spPr bwMode="auto">
                <a:xfrm>
                  <a:off x="4202529" y="2225827"/>
                  <a:ext cx="1254177" cy="266692"/>
                </a:xfrm>
                <a:prstGeom prst="rect">
                  <a:avLst/>
                </a:prstGeom>
                <a:solidFill>
                  <a:srgbClr val="1C3158"/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srgbClr val="00052E"/>
                    </a:solidFill>
                  </a:endParaRPr>
                </a:p>
              </p:txBody>
            </p:sp>
            <p:sp>
              <p:nvSpPr>
                <p:cNvPr id="91" name="Rectangle 562"/>
                <p:cNvSpPr>
                  <a:spLocks noChangeArrowheads="1"/>
                </p:cNvSpPr>
                <p:nvPr/>
              </p:nvSpPr>
              <p:spPr bwMode="auto">
                <a:xfrm>
                  <a:off x="5259848" y="2135343"/>
                  <a:ext cx="1363718" cy="258754"/>
                </a:xfrm>
                <a:prstGeom prst="rect">
                  <a:avLst/>
                </a:prstGeom>
                <a:solidFill>
                  <a:srgbClr val="1C3158"/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srgbClr val="00052E"/>
                    </a:solidFill>
                  </a:endParaRPr>
                </a:p>
              </p:txBody>
            </p:sp>
            <p:sp>
              <p:nvSpPr>
                <p:cNvPr id="92" name="Freeform 563"/>
                <p:cNvSpPr/>
                <p:nvPr/>
              </p:nvSpPr>
              <p:spPr bwMode="auto">
                <a:xfrm>
                  <a:off x="5259848" y="2394097"/>
                  <a:ext cx="196858" cy="98422"/>
                </a:xfrm>
                <a:custGeom>
                  <a:avLst/>
                  <a:gdLst>
                    <a:gd name="T0" fmla="*/ 2147483647 w 80"/>
                    <a:gd name="T1" fmla="*/ 2147483647 h 40"/>
                    <a:gd name="T2" fmla="*/ 2147483647 w 80"/>
                    <a:gd name="T3" fmla="*/ 0 h 40"/>
                    <a:gd name="T4" fmla="*/ 0 w 80"/>
                    <a:gd name="T5" fmla="*/ 0 h 40"/>
                    <a:gd name="T6" fmla="*/ 2147483647 w 80"/>
                    <a:gd name="T7" fmla="*/ 2147483647 h 4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0" h="40">
                      <a:moveTo>
                        <a:pt x="80" y="40"/>
                      </a:moveTo>
                      <a:lnTo>
                        <a:pt x="80" y="0"/>
                      </a:lnTo>
                      <a:lnTo>
                        <a:pt x="0" y="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srgbClr val="00052E"/>
                    </a:solidFill>
                  </a:endParaRPr>
                </a:p>
              </p:txBody>
            </p:sp>
          </p:grpSp>
          <p:sp>
            <p:nvSpPr>
              <p:cNvPr id="89" name="TextBox 77"/>
              <p:cNvSpPr txBox="1"/>
              <p:nvPr/>
            </p:nvSpPr>
            <p:spPr>
              <a:xfrm>
                <a:off x="3317632" y="4087577"/>
                <a:ext cx="922376" cy="2308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9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添加文字</a:t>
                </a:r>
                <a:endParaRPr lang="zh-CN" altLang="en-US" sz="9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5" name="TextBox 79"/>
            <p:cNvSpPr txBox="1">
              <a:spLocks noChangeArrowheads="1"/>
            </p:cNvSpPr>
            <p:nvPr/>
          </p:nvSpPr>
          <p:spPr bwMode="auto">
            <a:xfrm>
              <a:off x="6616774" y="3135153"/>
              <a:ext cx="648072" cy="24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 b="1" dirty="0" smtClean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95%</a:t>
              </a:r>
              <a:endParaRPr lang="zh-CN" altLang="en-US" sz="1000" b="1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6" name="TextBox 80"/>
            <p:cNvSpPr txBox="1">
              <a:spLocks noChangeArrowheads="1"/>
            </p:cNvSpPr>
            <p:nvPr/>
          </p:nvSpPr>
          <p:spPr bwMode="auto">
            <a:xfrm>
              <a:off x="6077305" y="3566214"/>
              <a:ext cx="648072" cy="24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 b="1" dirty="0" smtClean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55%</a:t>
              </a:r>
              <a:endParaRPr lang="zh-CN" altLang="en-US" sz="1000" b="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7" name="TextBox 81"/>
            <p:cNvSpPr txBox="1">
              <a:spLocks noChangeArrowheads="1"/>
            </p:cNvSpPr>
            <p:nvPr/>
          </p:nvSpPr>
          <p:spPr bwMode="auto">
            <a:xfrm>
              <a:off x="5559162" y="3999572"/>
              <a:ext cx="647727" cy="24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 b="1" dirty="0" smtClean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35%</a:t>
              </a:r>
              <a:endParaRPr lang="zh-CN" altLang="en-US" sz="1000" b="1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2069940" y="2779823"/>
            <a:ext cx="1598094" cy="1102427"/>
            <a:chOff x="1870243" y="2517064"/>
            <a:chExt cx="1598094" cy="1102427"/>
          </a:xfrm>
        </p:grpSpPr>
        <p:grpSp>
          <p:nvGrpSpPr>
            <p:cNvPr id="104" name="组合 14"/>
            <p:cNvGrpSpPr/>
            <p:nvPr/>
          </p:nvGrpSpPr>
          <p:grpSpPr bwMode="auto">
            <a:xfrm>
              <a:off x="1873416" y="2956021"/>
              <a:ext cx="1392176" cy="230832"/>
              <a:chOff x="846540" y="3064045"/>
              <a:chExt cx="1392396" cy="231146"/>
            </a:xfrm>
          </p:grpSpPr>
          <p:grpSp>
            <p:nvGrpSpPr>
              <p:cNvPr id="118" name="组合 9"/>
              <p:cNvGrpSpPr/>
              <p:nvPr/>
            </p:nvGrpSpPr>
            <p:grpSpPr bwMode="auto">
              <a:xfrm>
                <a:off x="1754037" y="3107025"/>
                <a:ext cx="484899" cy="122968"/>
                <a:chOff x="1754037" y="3018116"/>
                <a:chExt cx="484899" cy="122968"/>
              </a:xfrm>
            </p:grpSpPr>
            <p:sp>
              <p:nvSpPr>
                <p:cNvPr id="120" name="Freeform 137"/>
                <p:cNvSpPr/>
                <p:nvPr/>
              </p:nvSpPr>
              <p:spPr bwMode="auto">
                <a:xfrm>
                  <a:off x="1754037" y="3018116"/>
                  <a:ext cx="133434" cy="122968"/>
                </a:xfrm>
                <a:custGeom>
                  <a:avLst/>
                  <a:gdLst>
                    <a:gd name="T0" fmla="*/ 2147483646 w 153"/>
                    <a:gd name="T1" fmla="*/ 2147483646 h 141"/>
                    <a:gd name="T2" fmla="*/ 2147483646 w 153"/>
                    <a:gd name="T3" fmla="*/ 2147483646 h 141"/>
                    <a:gd name="T4" fmla="*/ 2147483646 w 153"/>
                    <a:gd name="T5" fmla="*/ 2147483646 h 141"/>
                    <a:gd name="T6" fmla="*/ 2147483646 w 153"/>
                    <a:gd name="T7" fmla="*/ 2147483646 h 141"/>
                    <a:gd name="T8" fmla="*/ 0 w 153"/>
                    <a:gd name="T9" fmla="*/ 2147483646 h 141"/>
                    <a:gd name="T10" fmla="*/ 2147483646 w 153"/>
                    <a:gd name="T11" fmla="*/ 2147483646 h 141"/>
                    <a:gd name="T12" fmla="*/ 2147483646 w 153"/>
                    <a:gd name="T13" fmla="*/ 0 h 141"/>
                    <a:gd name="T14" fmla="*/ 2147483646 w 153"/>
                    <a:gd name="T15" fmla="*/ 2147483646 h 141"/>
                    <a:gd name="T16" fmla="*/ 2147483646 w 153"/>
                    <a:gd name="T17" fmla="*/ 2147483646 h 141"/>
                    <a:gd name="T18" fmla="*/ 2147483646 w 153"/>
                    <a:gd name="T19" fmla="*/ 2147483646 h 141"/>
                    <a:gd name="T20" fmla="*/ 2147483646 w 153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3" h="141">
                      <a:moveTo>
                        <a:pt x="128" y="141"/>
                      </a:moveTo>
                      <a:lnTo>
                        <a:pt x="79" y="117"/>
                      </a:lnTo>
                      <a:lnTo>
                        <a:pt x="30" y="141"/>
                      </a:lnTo>
                      <a:lnTo>
                        <a:pt x="43" y="92"/>
                      </a:lnTo>
                      <a:lnTo>
                        <a:pt x="0" y="56"/>
                      </a:lnTo>
                      <a:lnTo>
                        <a:pt x="55" y="43"/>
                      </a:lnTo>
                      <a:lnTo>
                        <a:pt x="79" y="0"/>
                      </a:lnTo>
                      <a:lnTo>
                        <a:pt x="104" y="43"/>
                      </a:lnTo>
                      <a:lnTo>
                        <a:pt x="153" y="49"/>
                      </a:lnTo>
                      <a:lnTo>
                        <a:pt x="116" y="92"/>
                      </a:lnTo>
                      <a:lnTo>
                        <a:pt x="128" y="141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srgbClr val="00052E"/>
                    </a:solidFill>
                  </a:endParaRPr>
                </a:p>
              </p:txBody>
            </p:sp>
            <p:sp>
              <p:nvSpPr>
                <p:cNvPr id="121" name="Freeform 138"/>
                <p:cNvSpPr/>
                <p:nvPr/>
              </p:nvSpPr>
              <p:spPr bwMode="auto">
                <a:xfrm>
                  <a:off x="1935438" y="3018116"/>
                  <a:ext cx="127329" cy="122968"/>
                </a:xfrm>
                <a:custGeom>
                  <a:avLst/>
                  <a:gdLst>
                    <a:gd name="T0" fmla="*/ 2147483646 w 146"/>
                    <a:gd name="T1" fmla="*/ 2147483646 h 141"/>
                    <a:gd name="T2" fmla="*/ 2147483646 w 146"/>
                    <a:gd name="T3" fmla="*/ 2147483646 h 141"/>
                    <a:gd name="T4" fmla="*/ 2147483646 w 146"/>
                    <a:gd name="T5" fmla="*/ 2147483646 h 141"/>
                    <a:gd name="T6" fmla="*/ 2147483646 w 146"/>
                    <a:gd name="T7" fmla="*/ 2147483646 h 141"/>
                    <a:gd name="T8" fmla="*/ 0 w 146"/>
                    <a:gd name="T9" fmla="*/ 2147483646 h 141"/>
                    <a:gd name="T10" fmla="*/ 2147483646 w 146"/>
                    <a:gd name="T11" fmla="*/ 2147483646 h 141"/>
                    <a:gd name="T12" fmla="*/ 2147483646 w 146"/>
                    <a:gd name="T13" fmla="*/ 0 h 141"/>
                    <a:gd name="T14" fmla="*/ 2147483646 w 146"/>
                    <a:gd name="T15" fmla="*/ 2147483646 h 141"/>
                    <a:gd name="T16" fmla="*/ 2147483646 w 146"/>
                    <a:gd name="T17" fmla="*/ 2147483646 h 141"/>
                    <a:gd name="T18" fmla="*/ 2147483646 w 146"/>
                    <a:gd name="T19" fmla="*/ 2147483646 h 141"/>
                    <a:gd name="T20" fmla="*/ 2147483646 w 146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6" h="141">
                      <a:moveTo>
                        <a:pt x="122" y="141"/>
                      </a:moveTo>
                      <a:lnTo>
                        <a:pt x="73" y="117"/>
                      </a:lnTo>
                      <a:lnTo>
                        <a:pt x="30" y="141"/>
                      </a:lnTo>
                      <a:lnTo>
                        <a:pt x="36" y="92"/>
                      </a:lnTo>
                      <a:lnTo>
                        <a:pt x="0" y="56"/>
                      </a:lnTo>
                      <a:lnTo>
                        <a:pt x="48" y="43"/>
                      </a:lnTo>
                      <a:lnTo>
                        <a:pt x="73" y="0"/>
                      </a:lnTo>
                      <a:lnTo>
                        <a:pt x="97" y="43"/>
                      </a:lnTo>
                      <a:lnTo>
                        <a:pt x="146" y="49"/>
                      </a:lnTo>
                      <a:lnTo>
                        <a:pt x="110" y="92"/>
                      </a:lnTo>
                      <a:lnTo>
                        <a:pt x="122" y="141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srgbClr val="00052E"/>
                    </a:solidFill>
                  </a:endParaRPr>
                </a:p>
              </p:txBody>
            </p:sp>
            <p:sp>
              <p:nvSpPr>
                <p:cNvPr id="122" name="Freeform 139"/>
                <p:cNvSpPr/>
                <p:nvPr/>
              </p:nvSpPr>
              <p:spPr bwMode="auto">
                <a:xfrm>
                  <a:off x="2110734" y="3018116"/>
                  <a:ext cx="128202" cy="122968"/>
                </a:xfrm>
                <a:custGeom>
                  <a:avLst/>
                  <a:gdLst>
                    <a:gd name="T0" fmla="*/ 2147483646 w 147"/>
                    <a:gd name="T1" fmla="*/ 2147483646 h 141"/>
                    <a:gd name="T2" fmla="*/ 2147483646 w 147"/>
                    <a:gd name="T3" fmla="*/ 2147483646 h 141"/>
                    <a:gd name="T4" fmla="*/ 2147483646 w 147"/>
                    <a:gd name="T5" fmla="*/ 2147483646 h 141"/>
                    <a:gd name="T6" fmla="*/ 2147483646 w 147"/>
                    <a:gd name="T7" fmla="*/ 2147483646 h 141"/>
                    <a:gd name="T8" fmla="*/ 0 w 147"/>
                    <a:gd name="T9" fmla="*/ 2147483646 h 141"/>
                    <a:gd name="T10" fmla="*/ 2147483646 w 147"/>
                    <a:gd name="T11" fmla="*/ 2147483646 h 141"/>
                    <a:gd name="T12" fmla="*/ 2147483646 w 147"/>
                    <a:gd name="T13" fmla="*/ 0 h 141"/>
                    <a:gd name="T14" fmla="*/ 2147483646 w 147"/>
                    <a:gd name="T15" fmla="*/ 2147483646 h 141"/>
                    <a:gd name="T16" fmla="*/ 2147483646 w 147"/>
                    <a:gd name="T17" fmla="*/ 2147483646 h 141"/>
                    <a:gd name="T18" fmla="*/ 2147483646 w 147"/>
                    <a:gd name="T19" fmla="*/ 2147483646 h 141"/>
                    <a:gd name="T20" fmla="*/ 2147483646 w 147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7" h="141">
                      <a:moveTo>
                        <a:pt x="122" y="141"/>
                      </a:moveTo>
                      <a:lnTo>
                        <a:pt x="74" y="117"/>
                      </a:lnTo>
                      <a:lnTo>
                        <a:pt x="31" y="141"/>
                      </a:lnTo>
                      <a:lnTo>
                        <a:pt x="37" y="92"/>
                      </a:lnTo>
                      <a:lnTo>
                        <a:pt x="0" y="56"/>
                      </a:lnTo>
                      <a:lnTo>
                        <a:pt x="49" y="43"/>
                      </a:lnTo>
                      <a:lnTo>
                        <a:pt x="74" y="0"/>
                      </a:lnTo>
                      <a:lnTo>
                        <a:pt x="98" y="43"/>
                      </a:lnTo>
                      <a:lnTo>
                        <a:pt x="147" y="49"/>
                      </a:lnTo>
                      <a:lnTo>
                        <a:pt x="110" y="92"/>
                      </a:lnTo>
                      <a:lnTo>
                        <a:pt x="122" y="141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srgbClr val="00052E"/>
                    </a:solidFill>
                  </a:endParaRPr>
                </a:p>
              </p:txBody>
            </p:sp>
          </p:grpSp>
          <p:sp>
            <p:nvSpPr>
              <p:cNvPr id="119" name="TextBox 93"/>
              <p:cNvSpPr txBox="1">
                <a:spLocks noChangeArrowheads="1"/>
              </p:cNvSpPr>
              <p:nvPr/>
            </p:nvSpPr>
            <p:spPr bwMode="auto">
              <a:xfrm>
                <a:off x="846540" y="3064045"/>
                <a:ext cx="976458" cy="231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9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</a:t>
                </a:r>
                <a:endParaRPr lang="zh-CN" altLang="en-US" sz="9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5" name="组合 13"/>
            <p:cNvGrpSpPr/>
            <p:nvPr/>
          </p:nvGrpSpPr>
          <p:grpSpPr bwMode="auto">
            <a:xfrm>
              <a:off x="1870243" y="3388659"/>
              <a:ext cx="1216035" cy="230832"/>
              <a:chOff x="846540" y="3624041"/>
              <a:chExt cx="1216227" cy="231146"/>
            </a:xfrm>
          </p:grpSpPr>
          <p:grpSp>
            <p:nvGrpSpPr>
              <p:cNvPr id="114" name="组合 11"/>
              <p:cNvGrpSpPr/>
              <p:nvPr/>
            </p:nvGrpSpPr>
            <p:grpSpPr bwMode="auto">
              <a:xfrm>
                <a:off x="1754037" y="3667910"/>
                <a:ext cx="308730" cy="122968"/>
                <a:chOff x="1754037" y="3375685"/>
                <a:chExt cx="308730" cy="122968"/>
              </a:xfrm>
            </p:grpSpPr>
            <p:sp>
              <p:nvSpPr>
                <p:cNvPr id="116" name="Freeform 147"/>
                <p:cNvSpPr/>
                <p:nvPr/>
              </p:nvSpPr>
              <p:spPr bwMode="auto">
                <a:xfrm>
                  <a:off x="1754037" y="3375685"/>
                  <a:ext cx="133434" cy="122968"/>
                </a:xfrm>
                <a:custGeom>
                  <a:avLst/>
                  <a:gdLst>
                    <a:gd name="T0" fmla="*/ 2147483646 w 153"/>
                    <a:gd name="T1" fmla="*/ 2147483646 h 141"/>
                    <a:gd name="T2" fmla="*/ 2147483646 w 153"/>
                    <a:gd name="T3" fmla="*/ 2147483646 h 141"/>
                    <a:gd name="T4" fmla="*/ 2147483646 w 153"/>
                    <a:gd name="T5" fmla="*/ 2147483646 h 141"/>
                    <a:gd name="T6" fmla="*/ 2147483646 w 153"/>
                    <a:gd name="T7" fmla="*/ 2147483646 h 141"/>
                    <a:gd name="T8" fmla="*/ 0 w 153"/>
                    <a:gd name="T9" fmla="*/ 2147483646 h 141"/>
                    <a:gd name="T10" fmla="*/ 2147483646 w 153"/>
                    <a:gd name="T11" fmla="*/ 2147483646 h 141"/>
                    <a:gd name="T12" fmla="*/ 2147483646 w 153"/>
                    <a:gd name="T13" fmla="*/ 0 h 141"/>
                    <a:gd name="T14" fmla="*/ 2147483646 w 153"/>
                    <a:gd name="T15" fmla="*/ 2147483646 h 141"/>
                    <a:gd name="T16" fmla="*/ 2147483646 w 153"/>
                    <a:gd name="T17" fmla="*/ 2147483646 h 141"/>
                    <a:gd name="T18" fmla="*/ 2147483646 w 153"/>
                    <a:gd name="T19" fmla="*/ 2147483646 h 141"/>
                    <a:gd name="T20" fmla="*/ 2147483646 w 153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3" h="141">
                      <a:moveTo>
                        <a:pt x="128" y="141"/>
                      </a:moveTo>
                      <a:lnTo>
                        <a:pt x="79" y="117"/>
                      </a:lnTo>
                      <a:lnTo>
                        <a:pt x="30" y="141"/>
                      </a:lnTo>
                      <a:lnTo>
                        <a:pt x="43" y="92"/>
                      </a:lnTo>
                      <a:lnTo>
                        <a:pt x="0" y="55"/>
                      </a:lnTo>
                      <a:lnTo>
                        <a:pt x="55" y="43"/>
                      </a:lnTo>
                      <a:lnTo>
                        <a:pt x="79" y="0"/>
                      </a:lnTo>
                      <a:lnTo>
                        <a:pt x="104" y="43"/>
                      </a:lnTo>
                      <a:lnTo>
                        <a:pt x="153" y="49"/>
                      </a:lnTo>
                      <a:lnTo>
                        <a:pt x="116" y="92"/>
                      </a:lnTo>
                      <a:lnTo>
                        <a:pt x="128" y="141"/>
                      </a:lnTo>
                      <a:close/>
                    </a:path>
                  </a:pathLst>
                </a:custGeom>
                <a:solidFill>
                  <a:srgbClr val="1C31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srgbClr val="00052E"/>
                    </a:solidFill>
                  </a:endParaRPr>
                </a:p>
              </p:txBody>
            </p:sp>
            <p:sp>
              <p:nvSpPr>
                <p:cNvPr id="117" name="Freeform 148"/>
                <p:cNvSpPr/>
                <p:nvPr/>
              </p:nvSpPr>
              <p:spPr bwMode="auto">
                <a:xfrm>
                  <a:off x="1935438" y="3375685"/>
                  <a:ext cx="127329" cy="122968"/>
                </a:xfrm>
                <a:custGeom>
                  <a:avLst/>
                  <a:gdLst>
                    <a:gd name="T0" fmla="*/ 2147483646 w 146"/>
                    <a:gd name="T1" fmla="*/ 2147483646 h 141"/>
                    <a:gd name="T2" fmla="*/ 2147483646 w 146"/>
                    <a:gd name="T3" fmla="*/ 2147483646 h 141"/>
                    <a:gd name="T4" fmla="*/ 2147483646 w 146"/>
                    <a:gd name="T5" fmla="*/ 2147483646 h 141"/>
                    <a:gd name="T6" fmla="*/ 2147483646 w 146"/>
                    <a:gd name="T7" fmla="*/ 2147483646 h 141"/>
                    <a:gd name="T8" fmla="*/ 0 w 146"/>
                    <a:gd name="T9" fmla="*/ 2147483646 h 141"/>
                    <a:gd name="T10" fmla="*/ 2147483646 w 146"/>
                    <a:gd name="T11" fmla="*/ 2147483646 h 141"/>
                    <a:gd name="T12" fmla="*/ 2147483646 w 146"/>
                    <a:gd name="T13" fmla="*/ 0 h 141"/>
                    <a:gd name="T14" fmla="*/ 2147483646 w 146"/>
                    <a:gd name="T15" fmla="*/ 2147483646 h 141"/>
                    <a:gd name="T16" fmla="*/ 2147483646 w 146"/>
                    <a:gd name="T17" fmla="*/ 2147483646 h 141"/>
                    <a:gd name="T18" fmla="*/ 2147483646 w 146"/>
                    <a:gd name="T19" fmla="*/ 2147483646 h 141"/>
                    <a:gd name="T20" fmla="*/ 2147483646 w 146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6" h="141">
                      <a:moveTo>
                        <a:pt x="122" y="141"/>
                      </a:moveTo>
                      <a:lnTo>
                        <a:pt x="73" y="117"/>
                      </a:lnTo>
                      <a:lnTo>
                        <a:pt x="30" y="141"/>
                      </a:lnTo>
                      <a:lnTo>
                        <a:pt x="36" y="92"/>
                      </a:lnTo>
                      <a:lnTo>
                        <a:pt x="0" y="55"/>
                      </a:lnTo>
                      <a:lnTo>
                        <a:pt x="48" y="43"/>
                      </a:lnTo>
                      <a:lnTo>
                        <a:pt x="73" y="0"/>
                      </a:lnTo>
                      <a:lnTo>
                        <a:pt x="97" y="43"/>
                      </a:lnTo>
                      <a:lnTo>
                        <a:pt x="146" y="49"/>
                      </a:lnTo>
                      <a:lnTo>
                        <a:pt x="110" y="92"/>
                      </a:lnTo>
                      <a:lnTo>
                        <a:pt x="122" y="141"/>
                      </a:lnTo>
                      <a:close/>
                    </a:path>
                  </a:pathLst>
                </a:custGeom>
                <a:solidFill>
                  <a:srgbClr val="1C31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srgbClr val="00052E"/>
                    </a:solidFill>
                  </a:endParaRPr>
                </a:p>
              </p:txBody>
            </p:sp>
          </p:grpSp>
          <p:sp>
            <p:nvSpPr>
              <p:cNvPr id="115" name="TextBox 95"/>
              <p:cNvSpPr txBox="1">
                <a:spLocks noChangeArrowheads="1"/>
              </p:cNvSpPr>
              <p:nvPr/>
            </p:nvSpPr>
            <p:spPr bwMode="auto">
              <a:xfrm>
                <a:off x="846540" y="3624041"/>
                <a:ext cx="904087" cy="231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9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</a:t>
                </a:r>
                <a:endParaRPr lang="zh-CN" altLang="en-US" sz="9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1873416" y="2517064"/>
              <a:ext cx="1594921" cy="230832"/>
              <a:chOff x="1026579" y="2577589"/>
              <a:chExt cx="1594921" cy="230832"/>
            </a:xfrm>
          </p:grpSpPr>
          <p:grpSp>
            <p:nvGrpSpPr>
              <p:cNvPr id="107" name="组合 16"/>
              <p:cNvGrpSpPr/>
              <p:nvPr/>
            </p:nvGrpSpPr>
            <p:grpSpPr bwMode="auto">
              <a:xfrm>
                <a:off x="1026579" y="2577589"/>
                <a:ext cx="1418780" cy="230832"/>
                <a:chOff x="819932" y="2783748"/>
                <a:chExt cx="1419004" cy="231146"/>
              </a:xfrm>
            </p:grpSpPr>
            <p:sp>
              <p:nvSpPr>
                <p:cNvPr id="109" name="Freeform 134"/>
                <p:cNvSpPr/>
                <p:nvPr/>
              </p:nvSpPr>
              <p:spPr bwMode="auto">
                <a:xfrm>
                  <a:off x="1754037" y="2842384"/>
                  <a:ext cx="133434" cy="128201"/>
                </a:xfrm>
                <a:custGeom>
                  <a:avLst/>
                  <a:gdLst>
                    <a:gd name="T0" fmla="*/ 2147483646 w 153"/>
                    <a:gd name="T1" fmla="*/ 2147483646 h 147"/>
                    <a:gd name="T2" fmla="*/ 2147483646 w 153"/>
                    <a:gd name="T3" fmla="*/ 2147483646 h 147"/>
                    <a:gd name="T4" fmla="*/ 2147483646 w 153"/>
                    <a:gd name="T5" fmla="*/ 2147483646 h 147"/>
                    <a:gd name="T6" fmla="*/ 2147483646 w 153"/>
                    <a:gd name="T7" fmla="*/ 2147483646 h 147"/>
                    <a:gd name="T8" fmla="*/ 0 w 153"/>
                    <a:gd name="T9" fmla="*/ 2147483646 h 147"/>
                    <a:gd name="T10" fmla="*/ 2147483646 w 153"/>
                    <a:gd name="T11" fmla="*/ 2147483646 h 147"/>
                    <a:gd name="T12" fmla="*/ 2147483646 w 153"/>
                    <a:gd name="T13" fmla="*/ 0 h 147"/>
                    <a:gd name="T14" fmla="*/ 2147483646 w 153"/>
                    <a:gd name="T15" fmla="*/ 2147483646 h 147"/>
                    <a:gd name="T16" fmla="*/ 2147483646 w 153"/>
                    <a:gd name="T17" fmla="*/ 2147483646 h 147"/>
                    <a:gd name="T18" fmla="*/ 2147483646 w 153"/>
                    <a:gd name="T19" fmla="*/ 2147483646 h 147"/>
                    <a:gd name="T20" fmla="*/ 2147483646 w 153"/>
                    <a:gd name="T21" fmla="*/ 2147483646 h 14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3" h="147">
                      <a:moveTo>
                        <a:pt x="128" y="147"/>
                      </a:moveTo>
                      <a:lnTo>
                        <a:pt x="79" y="123"/>
                      </a:lnTo>
                      <a:lnTo>
                        <a:pt x="30" y="147"/>
                      </a:lnTo>
                      <a:lnTo>
                        <a:pt x="43" y="92"/>
                      </a:lnTo>
                      <a:lnTo>
                        <a:pt x="0" y="56"/>
                      </a:lnTo>
                      <a:lnTo>
                        <a:pt x="55" y="49"/>
                      </a:lnTo>
                      <a:lnTo>
                        <a:pt x="79" y="0"/>
                      </a:lnTo>
                      <a:lnTo>
                        <a:pt x="104" y="49"/>
                      </a:lnTo>
                      <a:lnTo>
                        <a:pt x="153" y="56"/>
                      </a:lnTo>
                      <a:lnTo>
                        <a:pt x="116" y="92"/>
                      </a:lnTo>
                      <a:lnTo>
                        <a:pt x="128" y="147"/>
                      </a:lnTo>
                      <a:close/>
                    </a:path>
                  </a:pathLst>
                </a:custGeom>
                <a:solidFill>
                  <a:srgbClr val="1C31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srgbClr val="00052E"/>
                    </a:solidFill>
                  </a:endParaRPr>
                </a:p>
              </p:txBody>
            </p:sp>
            <p:sp>
              <p:nvSpPr>
                <p:cNvPr id="110" name="Freeform 135"/>
                <p:cNvSpPr/>
                <p:nvPr/>
              </p:nvSpPr>
              <p:spPr bwMode="auto">
                <a:xfrm>
                  <a:off x="1935438" y="2836715"/>
                  <a:ext cx="127329" cy="128201"/>
                </a:xfrm>
                <a:custGeom>
                  <a:avLst/>
                  <a:gdLst>
                    <a:gd name="T0" fmla="*/ 2147483646 w 146"/>
                    <a:gd name="T1" fmla="*/ 2147483646 h 147"/>
                    <a:gd name="T2" fmla="*/ 2147483646 w 146"/>
                    <a:gd name="T3" fmla="*/ 2147483646 h 147"/>
                    <a:gd name="T4" fmla="*/ 2147483646 w 146"/>
                    <a:gd name="T5" fmla="*/ 2147483646 h 147"/>
                    <a:gd name="T6" fmla="*/ 2147483646 w 146"/>
                    <a:gd name="T7" fmla="*/ 2147483646 h 147"/>
                    <a:gd name="T8" fmla="*/ 0 w 146"/>
                    <a:gd name="T9" fmla="*/ 2147483646 h 147"/>
                    <a:gd name="T10" fmla="*/ 2147483646 w 146"/>
                    <a:gd name="T11" fmla="*/ 2147483646 h 147"/>
                    <a:gd name="T12" fmla="*/ 2147483646 w 146"/>
                    <a:gd name="T13" fmla="*/ 0 h 147"/>
                    <a:gd name="T14" fmla="*/ 2147483646 w 146"/>
                    <a:gd name="T15" fmla="*/ 2147483646 h 147"/>
                    <a:gd name="T16" fmla="*/ 2147483646 w 146"/>
                    <a:gd name="T17" fmla="*/ 2147483646 h 147"/>
                    <a:gd name="T18" fmla="*/ 2147483646 w 146"/>
                    <a:gd name="T19" fmla="*/ 2147483646 h 147"/>
                    <a:gd name="T20" fmla="*/ 2147483646 w 146"/>
                    <a:gd name="T21" fmla="*/ 2147483646 h 14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6" h="147">
                      <a:moveTo>
                        <a:pt x="122" y="147"/>
                      </a:moveTo>
                      <a:lnTo>
                        <a:pt x="73" y="123"/>
                      </a:lnTo>
                      <a:lnTo>
                        <a:pt x="30" y="147"/>
                      </a:lnTo>
                      <a:lnTo>
                        <a:pt x="36" y="92"/>
                      </a:lnTo>
                      <a:lnTo>
                        <a:pt x="0" y="56"/>
                      </a:lnTo>
                      <a:lnTo>
                        <a:pt x="48" y="49"/>
                      </a:lnTo>
                      <a:lnTo>
                        <a:pt x="73" y="0"/>
                      </a:lnTo>
                      <a:lnTo>
                        <a:pt x="97" y="49"/>
                      </a:lnTo>
                      <a:lnTo>
                        <a:pt x="146" y="56"/>
                      </a:lnTo>
                      <a:lnTo>
                        <a:pt x="110" y="92"/>
                      </a:lnTo>
                      <a:lnTo>
                        <a:pt x="122" y="147"/>
                      </a:lnTo>
                      <a:close/>
                    </a:path>
                  </a:pathLst>
                </a:custGeom>
                <a:solidFill>
                  <a:srgbClr val="1C31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srgbClr val="00052E"/>
                    </a:solidFill>
                  </a:endParaRPr>
                </a:p>
              </p:txBody>
            </p:sp>
            <p:grpSp>
              <p:nvGrpSpPr>
                <p:cNvPr id="111" name="组合 15"/>
                <p:cNvGrpSpPr/>
                <p:nvPr/>
              </p:nvGrpSpPr>
              <p:grpSpPr bwMode="auto">
                <a:xfrm>
                  <a:off x="819932" y="2783748"/>
                  <a:ext cx="1419004" cy="231146"/>
                  <a:chOff x="819932" y="2783748"/>
                  <a:chExt cx="1419004" cy="231146"/>
                </a:xfrm>
              </p:grpSpPr>
              <p:sp>
                <p:nvSpPr>
                  <p:cNvPr id="112" name="Freeform 136"/>
                  <p:cNvSpPr/>
                  <p:nvPr/>
                </p:nvSpPr>
                <p:spPr bwMode="auto">
                  <a:xfrm>
                    <a:off x="2110734" y="2836715"/>
                    <a:ext cx="128202" cy="128201"/>
                  </a:xfrm>
                  <a:custGeom>
                    <a:avLst/>
                    <a:gdLst>
                      <a:gd name="T0" fmla="*/ 2147483646 w 147"/>
                      <a:gd name="T1" fmla="*/ 2147483646 h 147"/>
                      <a:gd name="T2" fmla="*/ 2147483646 w 147"/>
                      <a:gd name="T3" fmla="*/ 2147483646 h 147"/>
                      <a:gd name="T4" fmla="*/ 2147483646 w 147"/>
                      <a:gd name="T5" fmla="*/ 2147483646 h 147"/>
                      <a:gd name="T6" fmla="*/ 2147483646 w 147"/>
                      <a:gd name="T7" fmla="*/ 2147483646 h 147"/>
                      <a:gd name="T8" fmla="*/ 0 w 147"/>
                      <a:gd name="T9" fmla="*/ 2147483646 h 147"/>
                      <a:gd name="T10" fmla="*/ 2147483646 w 147"/>
                      <a:gd name="T11" fmla="*/ 2147483646 h 147"/>
                      <a:gd name="T12" fmla="*/ 2147483646 w 147"/>
                      <a:gd name="T13" fmla="*/ 0 h 147"/>
                      <a:gd name="T14" fmla="*/ 2147483646 w 147"/>
                      <a:gd name="T15" fmla="*/ 2147483646 h 147"/>
                      <a:gd name="T16" fmla="*/ 2147483646 w 147"/>
                      <a:gd name="T17" fmla="*/ 2147483646 h 147"/>
                      <a:gd name="T18" fmla="*/ 2147483646 w 147"/>
                      <a:gd name="T19" fmla="*/ 2147483646 h 147"/>
                      <a:gd name="T20" fmla="*/ 2147483646 w 147"/>
                      <a:gd name="T21" fmla="*/ 2147483646 h 14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147" h="147">
                        <a:moveTo>
                          <a:pt x="122" y="147"/>
                        </a:moveTo>
                        <a:lnTo>
                          <a:pt x="74" y="123"/>
                        </a:lnTo>
                        <a:lnTo>
                          <a:pt x="31" y="147"/>
                        </a:lnTo>
                        <a:lnTo>
                          <a:pt x="37" y="92"/>
                        </a:lnTo>
                        <a:lnTo>
                          <a:pt x="0" y="56"/>
                        </a:lnTo>
                        <a:lnTo>
                          <a:pt x="49" y="49"/>
                        </a:lnTo>
                        <a:lnTo>
                          <a:pt x="74" y="0"/>
                        </a:lnTo>
                        <a:lnTo>
                          <a:pt x="98" y="49"/>
                        </a:lnTo>
                        <a:lnTo>
                          <a:pt x="147" y="56"/>
                        </a:lnTo>
                        <a:lnTo>
                          <a:pt x="110" y="92"/>
                        </a:lnTo>
                        <a:lnTo>
                          <a:pt x="122" y="147"/>
                        </a:lnTo>
                        <a:close/>
                      </a:path>
                    </a:pathLst>
                  </a:custGeom>
                  <a:solidFill>
                    <a:srgbClr val="1C315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685800"/>
                    <a:endParaRPr lang="zh-CN" altLang="en-US" sz="900">
                      <a:solidFill>
                        <a:srgbClr val="00052E"/>
                      </a:solidFill>
                    </a:endParaRPr>
                  </a:p>
                </p:txBody>
              </p:sp>
              <p:sp>
                <p:nvSpPr>
                  <p:cNvPr id="113" name="TextBox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19932" y="2783748"/>
                    <a:ext cx="977644" cy="2311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zh-CN" altLang="en-US" sz="900" dirty="0">
                        <a:solidFill>
                          <a:srgbClr val="00052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点击添加文字</a:t>
                    </a:r>
                    <a:endParaRPr lang="zh-CN" altLang="en-US" sz="900" dirty="0">
                      <a:solidFill>
                        <a:srgbClr val="00052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108" name="Freeform 139"/>
              <p:cNvSpPr/>
              <p:nvPr/>
            </p:nvSpPr>
            <p:spPr bwMode="auto">
              <a:xfrm>
                <a:off x="2493318" y="2639030"/>
                <a:ext cx="128182" cy="122801"/>
              </a:xfrm>
              <a:custGeom>
                <a:avLst/>
                <a:gdLst>
                  <a:gd name="T0" fmla="*/ 2147483646 w 147"/>
                  <a:gd name="T1" fmla="*/ 2147483646 h 141"/>
                  <a:gd name="T2" fmla="*/ 2147483646 w 147"/>
                  <a:gd name="T3" fmla="*/ 2147483646 h 141"/>
                  <a:gd name="T4" fmla="*/ 2147483646 w 147"/>
                  <a:gd name="T5" fmla="*/ 2147483646 h 141"/>
                  <a:gd name="T6" fmla="*/ 2147483646 w 147"/>
                  <a:gd name="T7" fmla="*/ 2147483646 h 141"/>
                  <a:gd name="T8" fmla="*/ 0 w 147"/>
                  <a:gd name="T9" fmla="*/ 2147483646 h 141"/>
                  <a:gd name="T10" fmla="*/ 2147483646 w 147"/>
                  <a:gd name="T11" fmla="*/ 2147483646 h 141"/>
                  <a:gd name="T12" fmla="*/ 2147483646 w 147"/>
                  <a:gd name="T13" fmla="*/ 0 h 141"/>
                  <a:gd name="T14" fmla="*/ 2147483646 w 147"/>
                  <a:gd name="T15" fmla="*/ 2147483646 h 141"/>
                  <a:gd name="T16" fmla="*/ 2147483646 w 147"/>
                  <a:gd name="T17" fmla="*/ 2147483646 h 141"/>
                  <a:gd name="T18" fmla="*/ 2147483646 w 147"/>
                  <a:gd name="T19" fmla="*/ 2147483646 h 141"/>
                  <a:gd name="T20" fmla="*/ 2147483646 w 147"/>
                  <a:gd name="T21" fmla="*/ 2147483646 h 1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7" h="141">
                    <a:moveTo>
                      <a:pt x="122" y="141"/>
                    </a:moveTo>
                    <a:lnTo>
                      <a:pt x="74" y="117"/>
                    </a:lnTo>
                    <a:lnTo>
                      <a:pt x="31" y="141"/>
                    </a:lnTo>
                    <a:lnTo>
                      <a:pt x="37" y="92"/>
                    </a:lnTo>
                    <a:lnTo>
                      <a:pt x="0" y="56"/>
                    </a:lnTo>
                    <a:lnTo>
                      <a:pt x="49" y="43"/>
                    </a:lnTo>
                    <a:lnTo>
                      <a:pt x="74" y="0"/>
                    </a:lnTo>
                    <a:lnTo>
                      <a:pt x="98" y="43"/>
                    </a:lnTo>
                    <a:lnTo>
                      <a:pt x="147" y="49"/>
                    </a:lnTo>
                    <a:lnTo>
                      <a:pt x="110" y="92"/>
                    </a:lnTo>
                    <a:lnTo>
                      <a:pt x="122" y="141"/>
                    </a:lnTo>
                    <a:close/>
                  </a:path>
                </a:pathLst>
              </a:custGeom>
              <a:solidFill>
                <a:srgbClr val="1C3158"/>
              </a:solidFill>
              <a:ln>
                <a:noFill/>
              </a:ln>
            </p:spPr>
            <p:txBody>
              <a:bodyPr/>
              <a:lstStyle/>
              <a:p>
                <a:pPr defTabSz="685800"/>
                <a:endParaRPr lang="zh-CN" altLang="en-US" sz="900">
                  <a:solidFill>
                    <a:srgbClr val="00052E"/>
                  </a:solidFill>
                </a:endParaRPr>
              </a:p>
            </p:txBody>
          </p:sp>
        </p:grp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aphicFrame>
        <p:nvGraphicFramePr>
          <p:cNvPr id="53" name="图表 52"/>
          <p:cNvGraphicFramePr/>
          <p:nvPr/>
        </p:nvGraphicFramePr>
        <p:xfrm>
          <a:off x="712258" y="1113748"/>
          <a:ext cx="4859601" cy="3239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54" name="组合 53"/>
          <p:cNvGrpSpPr/>
          <p:nvPr/>
        </p:nvGrpSpPr>
        <p:grpSpPr>
          <a:xfrm>
            <a:off x="5890362" y="1580149"/>
            <a:ext cx="2257829" cy="883832"/>
            <a:chOff x="5890362" y="1443514"/>
            <a:chExt cx="2257829" cy="883832"/>
          </a:xfrm>
        </p:grpSpPr>
        <p:sp>
          <p:nvSpPr>
            <p:cNvPr id="55" name="矩形 91"/>
            <p:cNvSpPr>
              <a:spLocks noChangeArrowheads="1"/>
            </p:cNvSpPr>
            <p:nvPr/>
          </p:nvSpPr>
          <p:spPr bwMode="auto">
            <a:xfrm>
              <a:off x="5890362" y="1800535"/>
              <a:ext cx="2257829" cy="526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898983" y="1443514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898983" y="2638994"/>
            <a:ext cx="2381892" cy="1112705"/>
            <a:chOff x="5898983" y="2502359"/>
            <a:chExt cx="2381892" cy="1112705"/>
          </a:xfrm>
        </p:grpSpPr>
        <p:sp>
          <p:nvSpPr>
            <p:cNvPr id="58" name="矩形 91"/>
            <p:cNvSpPr>
              <a:spLocks noChangeArrowheads="1"/>
            </p:cNvSpPr>
            <p:nvPr/>
          </p:nvSpPr>
          <p:spPr bwMode="auto">
            <a:xfrm>
              <a:off x="5898983" y="2830234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52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srgbClr val="00052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898983" y="250235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pic>
        <p:nvPicPr>
          <p:cNvPr id="11" name="Picture 4" descr="E:\JGQ\PPT 制作素材\shutterstock\shutterstock_103970726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r="6656"/>
          <a:stretch>
            <a:fillRect/>
          </a:stretch>
        </p:blipFill>
        <p:spPr bwMode="auto">
          <a:xfrm>
            <a:off x="6032263" y="1231864"/>
            <a:ext cx="2088232" cy="1727904"/>
          </a:xfrm>
          <a:prstGeom prst="hexagon">
            <a:avLst/>
          </a:prstGeom>
          <a:solidFill>
            <a:schemeClr val="bg2">
              <a:lumMod val="25000"/>
            </a:schemeClr>
          </a:solidFill>
          <a:ln w="3175">
            <a:solidFill>
              <a:srgbClr val="00052E"/>
            </a:solidFill>
          </a:ln>
          <a:effectLst/>
        </p:spPr>
      </p:pic>
      <p:pic>
        <p:nvPicPr>
          <p:cNvPr id="12" name="Picture 2" descr="E:\JGQ\PPT 制作素材\shutterstock\shutterstock_783079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43" y="1231864"/>
            <a:ext cx="2088232" cy="1727904"/>
          </a:xfrm>
          <a:prstGeom prst="hexagon">
            <a:avLst/>
          </a:prstGeom>
          <a:noFill/>
          <a:ln w="3175">
            <a:solidFill>
              <a:srgbClr val="00052E"/>
            </a:solidFill>
          </a:ln>
          <a:effectLst/>
        </p:spPr>
      </p:pic>
      <p:pic>
        <p:nvPicPr>
          <p:cNvPr id="14" name="Picture 3" descr="E:\JGQ\PPT 制作素材\shutterstock\shutterstock_12586045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1" t="156966" r="-254186" b="-150598"/>
          <a:stretch>
            <a:fillRect/>
          </a:stretch>
        </p:blipFill>
        <p:spPr bwMode="auto">
          <a:xfrm>
            <a:off x="3657530" y="1231861"/>
            <a:ext cx="2157178" cy="1727904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3175">
            <a:solidFill>
              <a:srgbClr val="00052E"/>
            </a:solidFill>
          </a:ln>
          <a:effectLst/>
        </p:spPr>
      </p:pic>
      <p:grpSp>
        <p:nvGrpSpPr>
          <p:cNvPr id="15" name="组合 14"/>
          <p:cNvGrpSpPr/>
          <p:nvPr/>
        </p:nvGrpSpPr>
        <p:grpSpPr bwMode="auto">
          <a:xfrm>
            <a:off x="3279365" y="1231894"/>
            <a:ext cx="2901950" cy="598488"/>
            <a:chOff x="3043240" y="1339815"/>
            <a:chExt cx="2902064" cy="598310"/>
          </a:xfrm>
          <a:solidFill>
            <a:srgbClr val="1C3158"/>
          </a:solidFill>
          <a:effectLst/>
        </p:grpSpPr>
        <p:sp>
          <p:nvSpPr>
            <p:cNvPr id="16" name="等腰三角形 41"/>
            <p:cNvSpPr/>
            <p:nvPr/>
          </p:nvSpPr>
          <p:spPr>
            <a:xfrm rot="10800000">
              <a:off x="5403945" y="1339815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等腰三角形 41"/>
            <p:cNvSpPr/>
            <p:nvPr/>
          </p:nvSpPr>
          <p:spPr>
            <a:xfrm rot="10800000">
              <a:off x="3043240" y="1339815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>
                <a:defRPr/>
              </a:pPr>
              <a:endParaRPr lang="zh-CN" altLang="en-US" sz="3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3279365" y="2362194"/>
            <a:ext cx="2901950" cy="596900"/>
            <a:chOff x="3043240" y="2469414"/>
            <a:chExt cx="2902064" cy="598310"/>
          </a:xfrm>
          <a:solidFill>
            <a:schemeClr val="tx2"/>
          </a:solidFill>
          <a:effectLst/>
        </p:grpSpPr>
        <p:sp>
          <p:nvSpPr>
            <p:cNvPr id="19" name="等腰三角形 41"/>
            <p:cNvSpPr/>
            <p:nvPr/>
          </p:nvSpPr>
          <p:spPr>
            <a:xfrm>
              <a:off x="5403945" y="2469414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>
                <a:defRPr/>
              </a:pPr>
              <a:endParaRPr lang="zh-CN" altLang="en-US" sz="3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等腰三角形 41"/>
            <p:cNvSpPr/>
            <p:nvPr/>
          </p:nvSpPr>
          <p:spPr>
            <a:xfrm>
              <a:off x="3043240" y="2469414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803273" y="3133200"/>
            <a:ext cx="7848600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srgbClr val="0005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18"/>
          <p:cNvSpPr>
            <a:spLocks noChangeArrowheads="1"/>
          </p:cNvSpPr>
          <p:nvPr/>
        </p:nvSpPr>
        <p:spPr bwMode="auto">
          <a:xfrm>
            <a:off x="803273" y="3655668"/>
            <a:ext cx="688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srgbClr val="00052E"/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aphicFrame>
        <p:nvGraphicFramePr>
          <p:cNvPr id="11" name="图示 10"/>
          <p:cNvGraphicFramePr/>
          <p:nvPr/>
        </p:nvGraphicFramePr>
        <p:xfrm>
          <a:off x="2223157" y="893786"/>
          <a:ext cx="5399759" cy="359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139359" y="2468972"/>
            <a:ext cx="427545" cy="1392424"/>
            <a:chOff x="4017556" y="3296093"/>
            <a:chExt cx="551136" cy="1794935"/>
          </a:xfrm>
        </p:grpSpPr>
        <p:sp>
          <p:nvSpPr>
            <p:cNvPr id="12" name="五边形 11"/>
            <p:cNvSpPr/>
            <p:nvPr/>
          </p:nvSpPr>
          <p:spPr>
            <a:xfrm rot="16200000">
              <a:off x="3391219" y="3922430"/>
              <a:ext cx="1794935" cy="542261"/>
            </a:xfrm>
            <a:prstGeom prst="homePlate">
              <a:avLst/>
            </a:prstGeom>
            <a:solidFill>
              <a:srgbClr val="1C315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026431" y="3691458"/>
              <a:ext cx="542261" cy="292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585921" y="1844764"/>
            <a:ext cx="449179" cy="2019293"/>
            <a:chOff x="4622801" y="2488016"/>
            <a:chExt cx="579025" cy="2603013"/>
          </a:xfrm>
        </p:grpSpPr>
        <p:sp>
          <p:nvSpPr>
            <p:cNvPr id="16" name="五边形 15"/>
            <p:cNvSpPr/>
            <p:nvPr/>
          </p:nvSpPr>
          <p:spPr>
            <a:xfrm rot="16200000">
              <a:off x="3592425" y="3518392"/>
              <a:ext cx="2603013" cy="542261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659565" y="3069265"/>
              <a:ext cx="54226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034362" y="2116279"/>
            <a:ext cx="443770" cy="1755346"/>
            <a:chOff x="5228047" y="2828259"/>
            <a:chExt cx="572050" cy="2262767"/>
          </a:xfrm>
        </p:grpSpPr>
        <p:sp>
          <p:nvSpPr>
            <p:cNvPr id="19" name="五边形 18"/>
            <p:cNvSpPr/>
            <p:nvPr/>
          </p:nvSpPr>
          <p:spPr>
            <a:xfrm rot="16200000">
              <a:off x="4367794" y="3688512"/>
              <a:ext cx="2262767" cy="542261"/>
            </a:xfrm>
            <a:prstGeom prst="homePlate">
              <a:avLst/>
            </a:prstGeom>
            <a:solidFill>
              <a:srgbClr val="1C315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57836" y="3309387"/>
              <a:ext cx="542261" cy="292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82123" y="1333461"/>
            <a:ext cx="447636" cy="2538930"/>
            <a:chOff x="5833293" y="1818166"/>
            <a:chExt cx="577035" cy="3272861"/>
          </a:xfrm>
        </p:grpSpPr>
        <p:sp>
          <p:nvSpPr>
            <p:cNvPr id="22" name="五边形 21"/>
            <p:cNvSpPr/>
            <p:nvPr/>
          </p:nvSpPr>
          <p:spPr>
            <a:xfrm rot="16200000">
              <a:off x="4467993" y="3183466"/>
              <a:ext cx="3272861" cy="542261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868068" y="2228321"/>
              <a:ext cx="54226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930178" y="1705535"/>
            <a:ext cx="447760" cy="2167756"/>
            <a:chOff x="6438539" y="2296632"/>
            <a:chExt cx="577194" cy="2794393"/>
          </a:xfrm>
        </p:grpSpPr>
        <p:sp>
          <p:nvSpPr>
            <p:cNvPr id="25" name="五边形 24"/>
            <p:cNvSpPr/>
            <p:nvPr/>
          </p:nvSpPr>
          <p:spPr>
            <a:xfrm rot="16200000">
              <a:off x="5312473" y="3422698"/>
              <a:ext cx="2794393" cy="542261"/>
            </a:xfrm>
            <a:prstGeom prst="homePlate">
              <a:avLst/>
            </a:prstGeom>
            <a:solidFill>
              <a:srgbClr val="1C315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473472" y="2682063"/>
              <a:ext cx="542261" cy="292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380044" y="2602927"/>
            <a:ext cx="427116" cy="1268699"/>
            <a:chOff x="7043786" y="3455581"/>
            <a:chExt cx="550583" cy="1635443"/>
          </a:xfrm>
        </p:grpSpPr>
        <p:sp>
          <p:nvSpPr>
            <p:cNvPr id="28" name="五边形 27"/>
            <p:cNvSpPr/>
            <p:nvPr/>
          </p:nvSpPr>
          <p:spPr>
            <a:xfrm rot="16200000">
              <a:off x="6497195" y="4002172"/>
              <a:ext cx="1635443" cy="542261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052108" y="3876964"/>
              <a:ext cx="54226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825707" y="2117946"/>
            <a:ext cx="447761" cy="1755346"/>
            <a:chOff x="7649032" y="2828258"/>
            <a:chExt cx="577196" cy="2262766"/>
          </a:xfrm>
        </p:grpSpPr>
        <p:sp>
          <p:nvSpPr>
            <p:cNvPr id="31" name="五边形 30"/>
            <p:cNvSpPr/>
            <p:nvPr/>
          </p:nvSpPr>
          <p:spPr>
            <a:xfrm rot="16200000">
              <a:off x="6788780" y="3688510"/>
              <a:ext cx="2262766" cy="542261"/>
            </a:xfrm>
            <a:prstGeom prst="homePlate">
              <a:avLst/>
            </a:prstGeom>
            <a:solidFill>
              <a:srgbClr val="1C315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683966" y="3291918"/>
              <a:ext cx="54226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88268" y="2069971"/>
            <a:ext cx="1631062" cy="1183831"/>
            <a:chOff x="930613" y="1922827"/>
            <a:chExt cx="1631062" cy="1183831"/>
          </a:xfrm>
        </p:grpSpPr>
        <p:sp>
          <p:nvSpPr>
            <p:cNvPr id="34" name="矩形 91"/>
            <p:cNvSpPr>
              <a:spLocks noChangeArrowheads="1"/>
            </p:cNvSpPr>
            <p:nvPr/>
          </p:nvSpPr>
          <p:spPr bwMode="auto">
            <a:xfrm>
              <a:off x="930613" y="2321828"/>
              <a:ext cx="163106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30613" y="1922827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34193" y="2001847"/>
            <a:ext cx="1910467" cy="1376333"/>
            <a:chOff x="6466028" y="1871850"/>
            <a:chExt cx="1910467" cy="1376333"/>
          </a:xfrm>
        </p:grpSpPr>
        <p:sp>
          <p:nvSpPr>
            <p:cNvPr id="38" name="矩形 91"/>
            <p:cNvSpPr>
              <a:spLocks noChangeArrowheads="1"/>
            </p:cNvSpPr>
            <p:nvPr/>
          </p:nvSpPr>
          <p:spPr bwMode="auto">
            <a:xfrm>
              <a:off x="6466028" y="2232520"/>
              <a:ext cx="191046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52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srgbClr val="00052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466028" y="1871850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6660</Words>
  <Application>WPS 演示</Application>
  <PresentationFormat>全屏显示(16:9)</PresentationFormat>
  <Paragraphs>619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Arial</vt:lpstr>
      <vt:lpstr>宋体</vt:lpstr>
      <vt:lpstr>Wingdings</vt:lpstr>
      <vt:lpstr>方正细黑一简体</vt:lpstr>
      <vt:lpstr>汉鼎简黑体</vt:lpstr>
      <vt:lpstr>微软雅黑</vt:lpstr>
      <vt:lpstr>方正正中黑简体</vt:lpstr>
      <vt:lpstr>方正粗倩简体</vt:lpstr>
      <vt:lpstr>方正小标宋简体</vt:lpstr>
      <vt:lpstr>Calibri</vt:lpstr>
      <vt:lpstr>黑体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cp:lastModifiedBy>荷语默</cp:lastModifiedBy>
  <cp:revision>4</cp:revision>
  <dcterms:created xsi:type="dcterms:W3CDTF">2014-07-18T06:36:00Z</dcterms:created>
  <dcterms:modified xsi:type="dcterms:W3CDTF">2018-08-29T03:16:34Z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